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5"/>
  </p:notesMasterIdLst>
  <p:handoutMasterIdLst>
    <p:handoutMasterId r:id="rId26"/>
  </p:handoutMasterIdLst>
  <p:sldIdLst>
    <p:sldId id="631" r:id="rId5"/>
    <p:sldId id="683" r:id="rId6"/>
    <p:sldId id="508" r:id="rId7"/>
    <p:sldId id="509" r:id="rId8"/>
    <p:sldId id="510" r:id="rId9"/>
    <p:sldId id="511" r:id="rId10"/>
    <p:sldId id="512" r:id="rId11"/>
    <p:sldId id="513" r:id="rId12"/>
    <p:sldId id="514" r:id="rId13"/>
    <p:sldId id="515" r:id="rId14"/>
    <p:sldId id="516" r:id="rId15"/>
    <p:sldId id="517" r:id="rId16"/>
    <p:sldId id="518" r:id="rId17"/>
    <p:sldId id="519" r:id="rId18"/>
    <p:sldId id="520" r:id="rId19"/>
    <p:sldId id="523" r:id="rId20"/>
    <p:sldId id="521" r:id="rId21"/>
    <p:sldId id="522" r:id="rId22"/>
    <p:sldId id="684" r:id="rId23"/>
    <p:sldId id="68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36A57D-BF42-4334-B7CD-8488AAB95E77}" v="65" dt="2018-08-27T17:31:32.612"/>
    <p1510:client id="{72DFE839-712B-4B36-B0BE-0129CDB81D58}" v="350" dt="2018-08-27T18:42:02.5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72DFE839-712B-4B36-B0BE-0129CDB81D58}"/>
    <pc:docChg chg="delSld">
      <pc:chgData name="Becky Mann" userId="eb467d60-cff5-406f-b4ef-6c0aacb48478" providerId="ADAL" clId="{72DFE839-712B-4B36-B0BE-0129CDB81D58}" dt="2018-08-27T18:42:02.524" v="349" actId="2696"/>
      <pc:docMkLst>
        <pc:docMk/>
      </pc:docMkLst>
      <pc:sldChg chg="del">
        <pc:chgData name="Becky Mann" userId="eb467d60-cff5-406f-b4ef-6c0aacb48478" providerId="ADAL" clId="{72DFE839-712B-4B36-B0BE-0129CDB81D58}" dt="2018-08-27T18:41:28.241" v="0" actId="2696"/>
        <pc:sldMkLst>
          <pc:docMk/>
          <pc:sldMk cId="2954615745" sldId="256"/>
        </pc:sldMkLst>
      </pc:sldChg>
      <pc:sldChg chg="del">
        <pc:chgData name="Becky Mann" userId="eb467d60-cff5-406f-b4ef-6c0aacb48478" providerId="ADAL" clId="{72DFE839-712B-4B36-B0BE-0129CDB81D58}" dt="2018-08-27T18:41:28.583" v="7" actId="2696"/>
        <pc:sldMkLst>
          <pc:docMk/>
          <pc:sldMk cId="4197403627" sldId="257"/>
        </pc:sldMkLst>
      </pc:sldChg>
      <pc:sldChg chg="del">
        <pc:chgData name="Becky Mann" userId="eb467d60-cff5-406f-b4ef-6c0aacb48478" providerId="ADAL" clId="{72DFE839-712B-4B36-B0BE-0129CDB81D58}" dt="2018-08-27T18:41:28.625" v="8" actId="2696"/>
        <pc:sldMkLst>
          <pc:docMk/>
          <pc:sldMk cId="1267779789" sldId="258"/>
        </pc:sldMkLst>
      </pc:sldChg>
      <pc:sldChg chg="del">
        <pc:chgData name="Becky Mann" userId="eb467d60-cff5-406f-b4ef-6c0aacb48478" providerId="ADAL" clId="{72DFE839-712B-4B36-B0BE-0129CDB81D58}" dt="2018-08-27T18:41:28.660" v="9" actId="2696"/>
        <pc:sldMkLst>
          <pc:docMk/>
          <pc:sldMk cId="40316118" sldId="259"/>
        </pc:sldMkLst>
      </pc:sldChg>
      <pc:sldChg chg="del">
        <pc:chgData name="Becky Mann" userId="eb467d60-cff5-406f-b4ef-6c0aacb48478" providerId="ADAL" clId="{72DFE839-712B-4B36-B0BE-0129CDB81D58}" dt="2018-08-27T18:41:28.706" v="10" actId="2696"/>
        <pc:sldMkLst>
          <pc:docMk/>
          <pc:sldMk cId="62975364" sldId="260"/>
        </pc:sldMkLst>
      </pc:sldChg>
      <pc:sldChg chg="del">
        <pc:chgData name="Becky Mann" userId="eb467d60-cff5-406f-b4ef-6c0aacb48478" providerId="ADAL" clId="{72DFE839-712B-4B36-B0BE-0129CDB81D58}" dt="2018-08-27T18:41:28.743" v="11" actId="2696"/>
        <pc:sldMkLst>
          <pc:docMk/>
          <pc:sldMk cId="109588566" sldId="261"/>
        </pc:sldMkLst>
      </pc:sldChg>
      <pc:sldChg chg="del">
        <pc:chgData name="Becky Mann" userId="eb467d60-cff5-406f-b4ef-6c0aacb48478" providerId="ADAL" clId="{72DFE839-712B-4B36-B0BE-0129CDB81D58}" dt="2018-08-27T18:41:28.779" v="12" actId="2696"/>
        <pc:sldMkLst>
          <pc:docMk/>
          <pc:sldMk cId="3468803574" sldId="262"/>
        </pc:sldMkLst>
      </pc:sldChg>
      <pc:sldChg chg="del">
        <pc:chgData name="Becky Mann" userId="eb467d60-cff5-406f-b4ef-6c0aacb48478" providerId="ADAL" clId="{72DFE839-712B-4B36-B0BE-0129CDB81D58}" dt="2018-08-27T18:41:28.817" v="13" actId="2696"/>
        <pc:sldMkLst>
          <pc:docMk/>
          <pc:sldMk cId="2167698675" sldId="263"/>
        </pc:sldMkLst>
      </pc:sldChg>
      <pc:sldChg chg="del">
        <pc:chgData name="Becky Mann" userId="eb467d60-cff5-406f-b4ef-6c0aacb48478" providerId="ADAL" clId="{72DFE839-712B-4B36-B0BE-0129CDB81D58}" dt="2018-08-27T18:41:28.855" v="14" actId="2696"/>
        <pc:sldMkLst>
          <pc:docMk/>
          <pc:sldMk cId="1514780162" sldId="264"/>
        </pc:sldMkLst>
      </pc:sldChg>
      <pc:sldChg chg="del">
        <pc:chgData name="Becky Mann" userId="eb467d60-cff5-406f-b4ef-6c0aacb48478" providerId="ADAL" clId="{72DFE839-712B-4B36-B0BE-0129CDB81D58}" dt="2018-08-27T18:41:28.895" v="15" actId="2696"/>
        <pc:sldMkLst>
          <pc:docMk/>
          <pc:sldMk cId="37822517" sldId="265"/>
        </pc:sldMkLst>
      </pc:sldChg>
      <pc:sldChg chg="del">
        <pc:chgData name="Becky Mann" userId="eb467d60-cff5-406f-b4ef-6c0aacb48478" providerId="ADAL" clId="{72DFE839-712B-4B36-B0BE-0129CDB81D58}" dt="2018-08-27T18:41:28.941" v="16" actId="2696"/>
        <pc:sldMkLst>
          <pc:docMk/>
          <pc:sldMk cId="1983189717" sldId="266"/>
        </pc:sldMkLst>
      </pc:sldChg>
      <pc:sldChg chg="del">
        <pc:chgData name="Becky Mann" userId="eb467d60-cff5-406f-b4ef-6c0aacb48478" providerId="ADAL" clId="{72DFE839-712B-4B36-B0BE-0129CDB81D58}" dt="2018-08-27T18:41:29.038" v="18" actId="2696"/>
        <pc:sldMkLst>
          <pc:docMk/>
          <pc:sldMk cId="4268122013" sldId="267"/>
        </pc:sldMkLst>
      </pc:sldChg>
      <pc:sldChg chg="del">
        <pc:chgData name="Becky Mann" userId="eb467d60-cff5-406f-b4ef-6c0aacb48478" providerId="ADAL" clId="{72DFE839-712B-4B36-B0BE-0129CDB81D58}" dt="2018-08-27T18:41:28.978" v="17" actId="2696"/>
        <pc:sldMkLst>
          <pc:docMk/>
          <pc:sldMk cId="2025341685" sldId="268"/>
        </pc:sldMkLst>
      </pc:sldChg>
      <pc:sldChg chg="del">
        <pc:chgData name="Becky Mann" userId="eb467d60-cff5-406f-b4ef-6c0aacb48478" providerId="ADAL" clId="{72DFE839-712B-4B36-B0BE-0129CDB81D58}" dt="2018-08-27T18:41:29.205" v="22" actId="2696"/>
        <pc:sldMkLst>
          <pc:docMk/>
          <pc:sldMk cId="1997103243" sldId="269"/>
        </pc:sldMkLst>
      </pc:sldChg>
      <pc:sldChg chg="del">
        <pc:chgData name="Becky Mann" userId="eb467d60-cff5-406f-b4ef-6c0aacb48478" providerId="ADAL" clId="{72DFE839-712B-4B36-B0BE-0129CDB81D58}" dt="2018-08-27T18:41:29.248" v="23" actId="2696"/>
        <pc:sldMkLst>
          <pc:docMk/>
          <pc:sldMk cId="2413815532" sldId="270"/>
        </pc:sldMkLst>
      </pc:sldChg>
      <pc:sldChg chg="del">
        <pc:chgData name="Becky Mann" userId="eb467d60-cff5-406f-b4ef-6c0aacb48478" providerId="ADAL" clId="{72DFE839-712B-4B36-B0BE-0129CDB81D58}" dt="2018-08-27T18:41:29.291" v="24" actId="2696"/>
        <pc:sldMkLst>
          <pc:docMk/>
          <pc:sldMk cId="1786541496" sldId="271"/>
        </pc:sldMkLst>
      </pc:sldChg>
      <pc:sldChg chg="del">
        <pc:chgData name="Becky Mann" userId="eb467d60-cff5-406f-b4ef-6c0aacb48478" providerId="ADAL" clId="{72DFE839-712B-4B36-B0BE-0129CDB81D58}" dt="2018-08-27T18:41:29.327" v="25" actId="2696"/>
        <pc:sldMkLst>
          <pc:docMk/>
          <pc:sldMk cId="726756780" sldId="272"/>
        </pc:sldMkLst>
      </pc:sldChg>
      <pc:sldChg chg="del">
        <pc:chgData name="Becky Mann" userId="eb467d60-cff5-406f-b4ef-6c0aacb48478" providerId="ADAL" clId="{72DFE839-712B-4B36-B0BE-0129CDB81D58}" dt="2018-08-27T18:41:29.371" v="26" actId="2696"/>
        <pc:sldMkLst>
          <pc:docMk/>
          <pc:sldMk cId="1412433513" sldId="273"/>
        </pc:sldMkLst>
      </pc:sldChg>
      <pc:sldChg chg="del">
        <pc:chgData name="Becky Mann" userId="eb467d60-cff5-406f-b4ef-6c0aacb48478" providerId="ADAL" clId="{72DFE839-712B-4B36-B0BE-0129CDB81D58}" dt="2018-08-27T18:41:29.628" v="32" actId="2696"/>
        <pc:sldMkLst>
          <pc:docMk/>
          <pc:sldMk cId="4054746119" sldId="274"/>
        </pc:sldMkLst>
      </pc:sldChg>
      <pc:sldChg chg="del">
        <pc:chgData name="Becky Mann" userId="eb467d60-cff5-406f-b4ef-6c0aacb48478" providerId="ADAL" clId="{72DFE839-712B-4B36-B0BE-0129CDB81D58}" dt="2018-08-27T18:41:29.411" v="27" actId="2696"/>
        <pc:sldMkLst>
          <pc:docMk/>
          <pc:sldMk cId="2028040962" sldId="276"/>
        </pc:sldMkLst>
      </pc:sldChg>
      <pc:sldChg chg="del">
        <pc:chgData name="Becky Mann" userId="eb467d60-cff5-406f-b4ef-6c0aacb48478" providerId="ADAL" clId="{72DFE839-712B-4B36-B0BE-0129CDB81D58}" dt="2018-08-27T18:41:29.455" v="28" actId="2696"/>
        <pc:sldMkLst>
          <pc:docMk/>
          <pc:sldMk cId="3284215811" sldId="277"/>
        </pc:sldMkLst>
      </pc:sldChg>
      <pc:sldChg chg="del">
        <pc:chgData name="Becky Mann" userId="eb467d60-cff5-406f-b4ef-6c0aacb48478" providerId="ADAL" clId="{72DFE839-712B-4B36-B0BE-0129CDB81D58}" dt="2018-08-27T18:41:29.505" v="29" actId="2696"/>
        <pc:sldMkLst>
          <pc:docMk/>
          <pc:sldMk cId="754331333" sldId="278"/>
        </pc:sldMkLst>
      </pc:sldChg>
      <pc:sldChg chg="del">
        <pc:chgData name="Becky Mann" userId="eb467d60-cff5-406f-b4ef-6c0aacb48478" providerId="ADAL" clId="{72DFE839-712B-4B36-B0BE-0129CDB81D58}" dt="2018-08-27T18:41:29.549" v="30" actId="2696"/>
        <pc:sldMkLst>
          <pc:docMk/>
          <pc:sldMk cId="892344327" sldId="279"/>
        </pc:sldMkLst>
      </pc:sldChg>
      <pc:sldChg chg="del">
        <pc:chgData name="Becky Mann" userId="eb467d60-cff5-406f-b4ef-6c0aacb48478" providerId="ADAL" clId="{72DFE839-712B-4B36-B0BE-0129CDB81D58}" dt="2018-08-27T18:41:29.591" v="31" actId="2696"/>
        <pc:sldMkLst>
          <pc:docMk/>
          <pc:sldMk cId="79725647" sldId="280"/>
        </pc:sldMkLst>
      </pc:sldChg>
      <pc:sldChg chg="del">
        <pc:chgData name="Becky Mann" userId="eb467d60-cff5-406f-b4ef-6c0aacb48478" providerId="ADAL" clId="{72DFE839-712B-4B36-B0BE-0129CDB81D58}" dt="2018-08-27T18:41:29.680" v="33" actId="2696"/>
        <pc:sldMkLst>
          <pc:docMk/>
          <pc:sldMk cId="260371550" sldId="281"/>
        </pc:sldMkLst>
      </pc:sldChg>
      <pc:sldChg chg="del">
        <pc:chgData name="Becky Mann" userId="eb467d60-cff5-406f-b4ef-6c0aacb48478" providerId="ADAL" clId="{72DFE839-712B-4B36-B0BE-0129CDB81D58}" dt="2018-08-27T18:41:29.882" v="38" actId="2696"/>
        <pc:sldMkLst>
          <pc:docMk/>
          <pc:sldMk cId="412278223" sldId="282"/>
        </pc:sldMkLst>
      </pc:sldChg>
      <pc:sldChg chg="del">
        <pc:chgData name="Becky Mann" userId="eb467d60-cff5-406f-b4ef-6c0aacb48478" providerId="ADAL" clId="{72DFE839-712B-4B36-B0BE-0129CDB81D58}" dt="2018-08-27T18:41:29.917" v="39" actId="2696"/>
        <pc:sldMkLst>
          <pc:docMk/>
          <pc:sldMk cId="3130637292" sldId="283"/>
        </pc:sldMkLst>
      </pc:sldChg>
      <pc:sldChg chg="del">
        <pc:chgData name="Becky Mann" userId="eb467d60-cff5-406f-b4ef-6c0aacb48478" providerId="ADAL" clId="{72DFE839-712B-4B36-B0BE-0129CDB81D58}" dt="2018-08-27T18:41:30.127" v="45" actId="2696"/>
        <pc:sldMkLst>
          <pc:docMk/>
          <pc:sldMk cId="3053382788" sldId="284"/>
        </pc:sldMkLst>
      </pc:sldChg>
      <pc:sldChg chg="del">
        <pc:chgData name="Becky Mann" userId="eb467d60-cff5-406f-b4ef-6c0aacb48478" providerId="ADAL" clId="{72DFE839-712B-4B36-B0BE-0129CDB81D58}" dt="2018-08-27T18:41:30.233" v="48" actId="2696"/>
        <pc:sldMkLst>
          <pc:docMk/>
          <pc:sldMk cId="1503132178" sldId="285"/>
        </pc:sldMkLst>
      </pc:sldChg>
      <pc:sldChg chg="del">
        <pc:chgData name="Becky Mann" userId="eb467d60-cff5-406f-b4ef-6c0aacb48478" providerId="ADAL" clId="{72DFE839-712B-4B36-B0BE-0129CDB81D58}" dt="2018-08-27T18:41:30.300" v="50" actId="2696"/>
        <pc:sldMkLst>
          <pc:docMk/>
          <pc:sldMk cId="3587480872" sldId="286"/>
        </pc:sldMkLst>
      </pc:sldChg>
      <pc:sldChg chg="del">
        <pc:chgData name="Becky Mann" userId="eb467d60-cff5-406f-b4ef-6c0aacb48478" providerId="ADAL" clId="{72DFE839-712B-4B36-B0BE-0129CDB81D58}" dt="2018-08-27T18:41:29.951" v="40" actId="2696"/>
        <pc:sldMkLst>
          <pc:docMk/>
          <pc:sldMk cId="1660169838" sldId="287"/>
        </pc:sldMkLst>
      </pc:sldChg>
      <pc:sldChg chg="del">
        <pc:chgData name="Becky Mann" userId="eb467d60-cff5-406f-b4ef-6c0aacb48478" providerId="ADAL" clId="{72DFE839-712B-4B36-B0BE-0129CDB81D58}" dt="2018-08-27T18:41:29.990" v="41" actId="2696"/>
        <pc:sldMkLst>
          <pc:docMk/>
          <pc:sldMk cId="918966387" sldId="288"/>
        </pc:sldMkLst>
      </pc:sldChg>
      <pc:sldChg chg="del">
        <pc:chgData name="Becky Mann" userId="eb467d60-cff5-406f-b4ef-6c0aacb48478" providerId="ADAL" clId="{72DFE839-712B-4B36-B0BE-0129CDB81D58}" dt="2018-08-27T18:41:30.023" v="42" actId="2696"/>
        <pc:sldMkLst>
          <pc:docMk/>
          <pc:sldMk cId="799314670" sldId="289"/>
        </pc:sldMkLst>
      </pc:sldChg>
      <pc:sldChg chg="del">
        <pc:chgData name="Becky Mann" userId="eb467d60-cff5-406f-b4ef-6c0aacb48478" providerId="ADAL" clId="{72DFE839-712B-4B36-B0BE-0129CDB81D58}" dt="2018-08-27T18:41:30.058" v="43" actId="2696"/>
        <pc:sldMkLst>
          <pc:docMk/>
          <pc:sldMk cId="881311548" sldId="290"/>
        </pc:sldMkLst>
      </pc:sldChg>
      <pc:sldChg chg="del">
        <pc:chgData name="Becky Mann" userId="eb467d60-cff5-406f-b4ef-6c0aacb48478" providerId="ADAL" clId="{72DFE839-712B-4B36-B0BE-0129CDB81D58}" dt="2018-08-27T18:41:30.090" v="44" actId="2696"/>
        <pc:sldMkLst>
          <pc:docMk/>
          <pc:sldMk cId="579877271" sldId="291"/>
        </pc:sldMkLst>
      </pc:sldChg>
      <pc:sldChg chg="del">
        <pc:chgData name="Becky Mann" userId="eb467d60-cff5-406f-b4ef-6c0aacb48478" providerId="ADAL" clId="{72DFE839-712B-4B36-B0BE-0129CDB81D58}" dt="2018-08-27T18:41:30.164" v="46" actId="2696"/>
        <pc:sldMkLst>
          <pc:docMk/>
          <pc:sldMk cId="1924830922" sldId="292"/>
        </pc:sldMkLst>
      </pc:sldChg>
      <pc:sldChg chg="del">
        <pc:chgData name="Becky Mann" userId="eb467d60-cff5-406f-b4ef-6c0aacb48478" providerId="ADAL" clId="{72DFE839-712B-4B36-B0BE-0129CDB81D58}" dt="2018-08-27T18:41:30.202" v="47" actId="2696"/>
        <pc:sldMkLst>
          <pc:docMk/>
          <pc:sldMk cId="2559492309" sldId="293"/>
        </pc:sldMkLst>
      </pc:sldChg>
      <pc:sldChg chg="del">
        <pc:chgData name="Becky Mann" userId="eb467d60-cff5-406f-b4ef-6c0aacb48478" providerId="ADAL" clId="{72DFE839-712B-4B36-B0BE-0129CDB81D58}" dt="2018-08-27T18:41:30.270" v="49" actId="2696"/>
        <pc:sldMkLst>
          <pc:docMk/>
          <pc:sldMk cId="3842237735" sldId="294"/>
        </pc:sldMkLst>
      </pc:sldChg>
      <pc:sldChg chg="del">
        <pc:chgData name="Becky Mann" userId="eb467d60-cff5-406f-b4ef-6c0aacb48478" providerId="ADAL" clId="{72DFE839-712B-4B36-B0BE-0129CDB81D58}" dt="2018-08-27T18:41:30.339" v="51" actId="2696"/>
        <pc:sldMkLst>
          <pc:docMk/>
          <pc:sldMk cId="2909590545" sldId="295"/>
        </pc:sldMkLst>
      </pc:sldChg>
      <pc:sldChg chg="del">
        <pc:chgData name="Becky Mann" userId="eb467d60-cff5-406f-b4ef-6c0aacb48478" providerId="ADAL" clId="{72DFE839-712B-4B36-B0BE-0129CDB81D58}" dt="2018-08-27T18:41:30.366" v="52" actId="2696"/>
        <pc:sldMkLst>
          <pc:docMk/>
          <pc:sldMk cId="2190060406" sldId="296"/>
        </pc:sldMkLst>
      </pc:sldChg>
      <pc:sldChg chg="del">
        <pc:chgData name="Becky Mann" userId="eb467d60-cff5-406f-b4ef-6c0aacb48478" providerId="ADAL" clId="{72DFE839-712B-4B36-B0BE-0129CDB81D58}" dt="2018-08-27T18:41:30.428" v="54" actId="2696"/>
        <pc:sldMkLst>
          <pc:docMk/>
          <pc:sldMk cId="961067235" sldId="297"/>
        </pc:sldMkLst>
      </pc:sldChg>
      <pc:sldChg chg="del">
        <pc:chgData name="Becky Mann" userId="eb467d60-cff5-406f-b4ef-6c0aacb48478" providerId="ADAL" clId="{72DFE839-712B-4B36-B0BE-0129CDB81D58}" dt="2018-08-27T18:41:30.395" v="53" actId="2696"/>
        <pc:sldMkLst>
          <pc:docMk/>
          <pc:sldMk cId="895886636" sldId="298"/>
        </pc:sldMkLst>
      </pc:sldChg>
      <pc:sldChg chg="del">
        <pc:chgData name="Becky Mann" userId="eb467d60-cff5-406f-b4ef-6c0aacb48478" providerId="ADAL" clId="{72DFE839-712B-4B36-B0BE-0129CDB81D58}" dt="2018-08-27T18:41:30.462" v="55" actId="2696"/>
        <pc:sldMkLst>
          <pc:docMk/>
          <pc:sldMk cId="2247129780" sldId="299"/>
        </pc:sldMkLst>
      </pc:sldChg>
      <pc:sldChg chg="del">
        <pc:chgData name="Becky Mann" userId="eb467d60-cff5-406f-b4ef-6c0aacb48478" providerId="ADAL" clId="{72DFE839-712B-4B36-B0BE-0129CDB81D58}" dt="2018-08-27T18:41:30.536" v="57" actId="2696"/>
        <pc:sldMkLst>
          <pc:docMk/>
          <pc:sldMk cId="3069629363" sldId="300"/>
        </pc:sldMkLst>
      </pc:sldChg>
      <pc:sldChg chg="del">
        <pc:chgData name="Becky Mann" userId="eb467d60-cff5-406f-b4ef-6c0aacb48478" providerId="ADAL" clId="{72DFE839-712B-4B36-B0BE-0129CDB81D58}" dt="2018-08-27T18:41:30.611" v="59" actId="2696"/>
        <pc:sldMkLst>
          <pc:docMk/>
          <pc:sldMk cId="4040821978" sldId="301"/>
        </pc:sldMkLst>
      </pc:sldChg>
      <pc:sldChg chg="del">
        <pc:chgData name="Becky Mann" userId="eb467d60-cff5-406f-b4ef-6c0aacb48478" providerId="ADAL" clId="{72DFE839-712B-4B36-B0BE-0129CDB81D58}" dt="2018-08-27T18:41:30.499" v="56" actId="2696"/>
        <pc:sldMkLst>
          <pc:docMk/>
          <pc:sldMk cId="1888799458" sldId="302"/>
        </pc:sldMkLst>
      </pc:sldChg>
      <pc:sldChg chg="del">
        <pc:chgData name="Becky Mann" userId="eb467d60-cff5-406f-b4ef-6c0aacb48478" providerId="ADAL" clId="{72DFE839-712B-4B36-B0BE-0129CDB81D58}" dt="2018-08-27T18:41:30.569" v="58" actId="2696"/>
        <pc:sldMkLst>
          <pc:docMk/>
          <pc:sldMk cId="969377059" sldId="303"/>
        </pc:sldMkLst>
      </pc:sldChg>
      <pc:sldChg chg="del">
        <pc:chgData name="Becky Mann" userId="eb467d60-cff5-406f-b4ef-6c0aacb48478" providerId="ADAL" clId="{72DFE839-712B-4B36-B0BE-0129CDB81D58}" dt="2018-08-27T18:41:30.774" v="64" actId="2696"/>
        <pc:sldMkLst>
          <pc:docMk/>
          <pc:sldMk cId="1393459374" sldId="304"/>
        </pc:sldMkLst>
      </pc:sldChg>
      <pc:sldChg chg="del">
        <pc:chgData name="Becky Mann" userId="eb467d60-cff5-406f-b4ef-6c0aacb48478" providerId="ADAL" clId="{72DFE839-712B-4B36-B0BE-0129CDB81D58}" dt="2018-08-27T18:41:30.806" v="65" actId="2696"/>
        <pc:sldMkLst>
          <pc:docMk/>
          <pc:sldMk cId="3817468511" sldId="305"/>
        </pc:sldMkLst>
      </pc:sldChg>
      <pc:sldChg chg="del">
        <pc:chgData name="Becky Mann" userId="eb467d60-cff5-406f-b4ef-6c0aacb48478" providerId="ADAL" clId="{72DFE839-712B-4B36-B0BE-0129CDB81D58}" dt="2018-08-27T18:41:30.841" v="66" actId="2696"/>
        <pc:sldMkLst>
          <pc:docMk/>
          <pc:sldMk cId="2461872318" sldId="306"/>
        </pc:sldMkLst>
      </pc:sldChg>
      <pc:sldChg chg="del">
        <pc:chgData name="Becky Mann" userId="eb467d60-cff5-406f-b4ef-6c0aacb48478" providerId="ADAL" clId="{72DFE839-712B-4B36-B0BE-0129CDB81D58}" dt="2018-08-27T18:41:30.873" v="67" actId="2696"/>
        <pc:sldMkLst>
          <pc:docMk/>
          <pc:sldMk cId="3293897136" sldId="307"/>
        </pc:sldMkLst>
      </pc:sldChg>
      <pc:sldChg chg="del">
        <pc:chgData name="Becky Mann" userId="eb467d60-cff5-406f-b4ef-6c0aacb48478" providerId="ADAL" clId="{72DFE839-712B-4B36-B0BE-0129CDB81D58}" dt="2018-08-27T18:41:30.901" v="68" actId="2696"/>
        <pc:sldMkLst>
          <pc:docMk/>
          <pc:sldMk cId="2758380305" sldId="308"/>
        </pc:sldMkLst>
      </pc:sldChg>
      <pc:sldChg chg="del">
        <pc:chgData name="Becky Mann" userId="eb467d60-cff5-406f-b4ef-6c0aacb48478" providerId="ADAL" clId="{72DFE839-712B-4B36-B0BE-0129CDB81D58}" dt="2018-08-27T18:41:30.934" v="69" actId="2696"/>
        <pc:sldMkLst>
          <pc:docMk/>
          <pc:sldMk cId="3953896286" sldId="309"/>
        </pc:sldMkLst>
      </pc:sldChg>
      <pc:sldChg chg="del">
        <pc:chgData name="Becky Mann" userId="eb467d60-cff5-406f-b4ef-6c0aacb48478" providerId="ADAL" clId="{72DFE839-712B-4B36-B0BE-0129CDB81D58}" dt="2018-08-27T18:41:30.963" v="70" actId="2696"/>
        <pc:sldMkLst>
          <pc:docMk/>
          <pc:sldMk cId="3598803477" sldId="310"/>
        </pc:sldMkLst>
      </pc:sldChg>
      <pc:sldChg chg="del">
        <pc:chgData name="Becky Mann" userId="eb467d60-cff5-406f-b4ef-6c0aacb48478" providerId="ADAL" clId="{72DFE839-712B-4B36-B0BE-0129CDB81D58}" dt="2018-08-27T18:41:30.997" v="71" actId="2696"/>
        <pc:sldMkLst>
          <pc:docMk/>
          <pc:sldMk cId="1419938255" sldId="311"/>
        </pc:sldMkLst>
      </pc:sldChg>
      <pc:sldChg chg="del">
        <pc:chgData name="Becky Mann" userId="eb467d60-cff5-406f-b4ef-6c0aacb48478" providerId="ADAL" clId="{72DFE839-712B-4B36-B0BE-0129CDB81D58}" dt="2018-08-27T18:41:31.029" v="72" actId="2696"/>
        <pc:sldMkLst>
          <pc:docMk/>
          <pc:sldMk cId="787659407" sldId="312"/>
        </pc:sldMkLst>
      </pc:sldChg>
      <pc:sldChg chg="del">
        <pc:chgData name="Becky Mann" userId="eb467d60-cff5-406f-b4ef-6c0aacb48478" providerId="ADAL" clId="{72DFE839-712B-4B36-B0BE-0129CDB81D58}" dt="2018-08-27T18:41:31.097" v="74" actId="2696"/>
        <pc:sldMkLst>
          <pc:docMk/>
          <pc:sldMk cId="2265798758" sldId="313"/>
        </pc:sldMkLst>
      </pc:sldChg>
      <pc:sldChg chg="del">
        <pc:chgData name="Becky Mann" userId="eb467d60-cff5-406f-b4ef-6c0aacb48478" providerId="ADAL" clId="{72DFE839-712B-4B36-B0BE-0129CDB81D58}" dt="2018-08-27T18:41:31.139" v="75" actId="2696"/>
        <pc:sldMkLst>
          <pc:docMk/>
          <pc:sldMk cId="4200973317" sldId="314"/>
        </pc:sldMkLst>
      </pc:sldChg>
      <pc:sldChg chg="del">
        <pc:chgData name="Becky Mann" userId="eb467d60-cff5-406f-b4ef-6c0aacb48478" providerId="ADAL" clId="{72DFE839-712B-4B36-B0BE-0129CDB81D58}" dt="2018-08-27T18:41:31.063" v="73" actId="2696"/>
        <pc:sldMkLst>
          <pc:docMk/>
          <pc:sldMk cId="3283004789" sldId="315"/>
        </pc:sldMkLst>
      </pc:sldChg>
      <pc:sldChg chg="del">
        <pc:chgData name="Becky Mann" userId="eb467d60-cff5-406f-b4ef-6c0aacb48478" providerId="ADAL" clId="{72DFE839-712B-4B36-B0BE-0129CDB81D58}" dt="2018-08-27T18:41:31.293" v="80" actId="2696"/>
        <pc:sldMkLst>
          <pc:docMk/>
          <pc:sldMk cId="2024201776" sldId="316"/>
        </pc:sldMkLst>
      </pc:sldChg>
      <pc:sldChg chg="del">
        <pc:chgData name="Becky Mann" userId="eb467d60-cff5-406f-b4ef-6c0aacb48478" providerId="ADAL" clId="{72DFE839-712B-4B36-B0BE-0129CDB81D58}" dt="2018-08-27T18:41:31.441" v="85" actId="2696"/>
        <pc:sldMkLst>
          <pc:docMk/>
          <pc:sldMk cId="2250176408" sldId="317"/>
        </pc:sldMkLst>
      </pc:sldChg>
      <pc:sldChg chg="del">
        <pc:chgData name="Becky Mann" userId="eb467d60-cff5-406f-b4ef-6c0aacb48478" providerId="ADAL" clId="{72DFE839-712B-4B36-B0BE-0129CDB81D58}" dt="2018-08-27T18:41:31.465" v="86" actId="2696"/>
        <pc:sldMkLst>
          <pc:docMk/>
          <pc:sldMk cId="1498360641" sldId="318"/>
        </pc:sldMkLst>
      </pc:sldChg>
      <pc:sldChg chg="del">
        <pc:chgData name="Becky Mann" userId="eb467d60-cff5-406f-b4ef-6c0aacb48478" providerId="ADAL" clId="{72DFE839-712B-4B36-B0BE-0129CDB81D58}" dt="2018-08-27T18:41:31.499" v="87" actId="2696"/>
        <pc:sldMkLst>
          <pc:docMk/>
          <pc:sldMk cId="2115053894" sldId="319"/>
        </pc:sldMkLst>
      </pc:sldChg>
      <pc:sldChg chg="del">
        <pc:chgData name="Becky Mann" userId="eb467d60-cff5-406f-b4ef-6c0aacb48478" providerId="ADAL" clId="{72DFE839-712B-4B36-B0BE-0129CDB81D58}" dt="2018-08-27T18:41:31.526" v="88" actId="2696"/>
        <pc:sldMkLst>
          <pc:docMk/>
          <pc:sldMk cId="274512618" sldId="320"/>
        </pc:sldMkLst>
      </pc:sldChg>
      <pc:sldChg chg="del">
        <pc:chgData name="Becky Mann" userId="eb467d60-cff5-406f-b4ef-6c0aacb48478" providerId="ADAL" clId="{72DFE839-712B-4B36-B0BE-0129CDB81D58}" dt="2018-08-27T18:41:31.565" v="89" actId="2696"/>
        <pc:sldMkLst>
          <pc:docMk/>
          <pc:sldMk cId="2592657017" sldId="321"/>
        </pc:sldMkLst>
      </pc:sldChg>
      <pc:sldChg chg="del">
        <pc:chgData name="Becky Mann" userId="eb467d60-cff5-406f-b4ef-6c0aacb48478" providerId="ADAL" clId="{72DFE839-712B-4B36-B0BE-0129CDB81D58}" dt="2018-08-27T18:41:31.325" v="81" actId="2696"/>
        <pc:sldMkLst>
          <pc:docMk/>
          <pc:sldMk cId="3514270331" sldId="322"/>
        </pc:sldMkLst>
      </pc:sldChg>
      <pc:sldChg chg="del">
        <pc:chgData name="Becky Mann" userId="eb467d60-cff5-406f-b4ef-6c0aacb48478" providerId="ADAL" clId="{72DFE839-712B-4B36-B0BE-0129CDB81D58}" dt="2018-08-27T18:41:31.357" v="82" actId="2696"/>
        <pc:sldMkLst>
          <pc:docMk/>
          <pc:sldMk cId="510086316" sldId="323"/>
        </pc:sldMkLst>
      </pc:sldChg>
      <pc:sldChg chg="del">
        <pc:chgData name="Becky Mann" userId="eb467d60-cff5-406f-b4ef-6c0aacb48478" providerId="ADAL" clId="{72DFE839-712B-4B36-B0BE-0129CDB81D58}" dt="2018-08-27T18:41:31.384" v="83" actId="2696"/>
        <pc:sldMkLst>
          <pc:docMk/>
          <pc:sldMk cId="2011447127" sldId="324"/>
        </pc:sldMkLst>
      </pc:sldChg>
      <pc:sldChg chg="del">
        <pc:chgData name="Becky Mann" userId="eb467d60-cff5-406f-b4ef-6c0aacb48478" providerId="ADAL" clId="{72DFE839-712B-4B36-B0BE-0129CDB81D58}" dt="2018-08-27T18:41:31.413" v="84" actId="2696"/>
        <pc:sldMkLst>
          <pc:docMk/>
          <pc:sldMk cId="3995542301" sldId="325"/>
        </pc:sldMkLst>
      </pc:sldChg>
      <pc:sldChg chg="del">
        <pc:chgData name="Becky Mann" userId="eb467d60-cff5-406f-b4ef-6c0aacb48478" providerId="ADAL" clId="{72DFE839-712B-4B36-B0BE-0129CDB81D58}" dt="2018-08-27T18:41:31.712" v="94" actId="2696"/>
        <pc:sldMkLst>
          <pc:docMk/>
          <pc:sldMk cId="2530393652" sldId="326"/>
        </pc:sldMkLst>
      </pc:sldChg>
      <pc:sldChg chg="del">
        <pc:chgData name="Becky Mann" userId="eb467d60-cff5-406f-b4ef-6c0aacb48478" providerId="ADAL" clId="{72DFE839-712B-4B36-B0BE-0129CDB81D58}" dt="2018-08-27T18:41:31.742" v="95" actId="2696"/>
        <pc:sldMkLst>
          <pc:docMk/>
          <pc:sldMk cId="387205813" sldId="327"/>
        </pc:sldMkLst>
      </pc:sldChg>
      <pc:sldChg chg="del">
        <pc:chgData name="Becky Mann" userId="eb467d60-cff5-406f-b4ef-6c0aacb48478" providerId="ADAL" clId="{72DFE839-712B-4B36-B0BE-0129CDB81D58}" dt="2018-08-27T18:41:31.778" v="96" actId="2696"/>
        <pc:sldMkLst>
          <pc:docMk/>
          <pc:sldMk cId="3566580247" sldId="328"/>
        </pc:sldMkLst>
      </pc:sldChg>
      <pc:sldChg chg="del">
        <pc:chgData name="Becky Mann" userId="eb467d60-cff5-406f-b4ef-6c0aacb48478" providerId="ADAL" clId="{72DFE839-712B-4B36-B0BE-0129CDB81D58}" dt="2018-08-27T18:41:31.808" v="97" actId="2696"/>
        <pc:sldMkLst>
          <pc:docMk/>
          <pc:sldMk cId="272891693" sldId="329"/>
        </pc:sldMkLst>
      </pc:sldChg>
      <pc:sldChg chg="del">
        <pc:chgData name="Becky Mann" userId="eb467d60-cff5-406f-b4ef-6c0aacb48478" providerId="ADAL" clId="{72DFE839-712B-4B36-B0BE-0129CDB81D58}" dt="2018-08-27T18:41:31.834" v="98" actId="2696"/>
        <pc:sldMkLst>
          <pc:docMk/>
          <pc:sldMk cId="2684256607" sldId="330"/>
        </pc:sldMkLst>
      </pc:sldChg>
      <pc:sldChg chg="del">
        <pc:chgData name="Becky Mann" userId="eb467d60-cff5-406f-b4ef-6c0aacb48478" providerId="ADAL" clId="{72DFE839-712B-4B36-B0BE-0129CDB81D58}" dt="2018-08-27T18:41:31.864" v="99" actId="2696"/>
        <pc:sldMkLst>
          <pc:docMk/>
          <pc:sldMk cId="1022537552" sldId="331"/>
        </pc:sldMkLst>
      </pc:sldChg>
      <pc:sldChg chg="del">
        <pc:chgData name="Becky Mann" userId="eb467d60-cff5-406f-b4ef-6c0aacb48478" providerId="ADAL" clId="{72DFE839-712B-4B36-B0BE-0129CDB81D58}" dt="2018-08-27T18:41:31.899" v="100" actId="2696"/>
        <pc:sldMkLst>
          <pc:docMk/>
          <pc:sldMk cId="1346577054" sldId="332"/>
        </pc:sldMkLst>
      </pc:sldChg>
      <pc:sldChg chg="del">
        <pc:chgData name="Becky Mann" userId="eb467d60-cff5-406f-b4ef-6c0aacb48478" providerId="ADAL" clId="{72DFE839-712B-4B36-B0BE-0129CDB81D58}" dt="2018-08-27T18:41:31.927" v="101" actId="2696"/>
        <pc:sldMkLst>
          <pc:docMk/>
          <pc:sldMk cId="3191637485" sldId="333"/>
        </pc:sldMkLst>
      </pc:sldChg>
      <pc:sldChg chg="del">
        <pc:chgData name="Becky Mann" userId="eb467d60-cff5-406f-b4ef-6c0aacb48478" providerId="ADAL" clId="{72DFE839-712B-4B36-B0BE-0129CDB81D58}" dt="2018-08-27T18:41:31.955" v="102" actId="2696"/>
        <pc:sldMkLst>
          <pc:docMk/>
          <pc:sldMk cId="514820736" sldId="334"/>
        </pc:sldMkLst>
      </pc:sldChg>
      <pc:sldChg chg="del">
        <pc:chgData name="Becky Mann" userId="eb467d60-cff5-406f-b4ef-6c0aacb48478" providerId="ADAL" clId="{72DFE839-712B-4B36-B0BE-0129CDB81D58}" dt="2018-08-27T18:41:31.983" v="103" actId="2696"/>
        <pc:sldMkLst>
          <pc:docMk/>
          <pc:sldMk cId="2924405351" sldId="335"/>
        </pc:sldMkLst>
      </pc:sldChg>
      <pc:sldChg chg="del">
        <pc:chgData name="Becky Mann" userId="eb467d60-cff5-406f-b4ef-6c0aacb48478" providerId="ADAL" clId="{72DFE839-712B-4B36-B0BE-0129CDB81D58}" dt="2018-08-27T18:41:32.010" v="104" actId="2696"/>
        <pc:sldMkLst>
          <pc:docMk/>
          <pc:sldMk cId="526028123" sldId="336"/>
        </pc:sldMkLst>
      </pc:sldChg>
      <pc:sldChg chg="del">
        <pc:chgData name="Becky Mann" userId="eb467d60-cff5-406f-b4ef-6c0aacb48478" providerId="ADAL" clId="{72DFE839-712B-4B36-B0BE-0129CDB81D58}" dt="2018-08-27T18:41:32.038" v="105" actId="2696"/>
        <pc:sldMkLst>
          <pc:docMk/>
          <pc:sldMk cId="1140511554" sldId="337"/>
        </pc:sldMkLst>
      </pc:sldChg>
      <pc:sldChg chg="del">
        <pc:chgData name="Becky Mann" userId="eb467d60-cff5-406f-b4ef-6c0aacb48478" providerId="ADAL" clId="{72DFE839-712B-4B36-B0BE-0129CDB81D58}" dt="2018-08-27T18:41:32.062" v="106" actId="2696"/>
        <pc:sldMkLst>
          <pc:docMk/>
          <pc:sldMk cId="3508098653" sldId="338"/>
        </pc:sldMkLst>
      </pc:sldChg>
      <pc:sldChg chg="del">
        <pc:chgData name="Becky Mann" userId="eb467d60-cff5-406f-b4ef-6c0aacb48478" providerId="ADAL" clId="{72DFE839-712B-4B36-B0BE-0129CDB81D58}" dt="2018-08-27T18:41:32.100" v="107" actId="2696"/>
        <pc:sldMkLst>
          <pc:docMk/>
          <pc:sldMk cId="553365934" sldId="339"/>
        </pc:sldMkLst>
      </pc:sldChg>
      <pc:sldChg chg="del">
        <pc:chgData name="Becky Mann" userId="eb467d60-cff5-406f-b4ef-6c0aacb48478" providerId="ADAL" clId="{72DFE839-712B-4B36-B0BE-0129CDB81D58}" dt="2018-08-27T18:41:32.207" v="111" actId="2696"/>
        <pc:sldMkLst>
          <pc:docMk/>
          <pc:sldMk cId="3557020749" sldId="340"/>
        </pc:sldMkLst>
      </pc:sldChg>
      <pc:sldChg chg="del">
        <pc:chgData name="Becky Mann" userId="eb467d60-cff5-406f-b4ef-6c0aacb48478" providerId="ADAL" clId="{72DFE839-712B-4B36-B0BE-0129CDB81D58}" dt="2018-08-27T18:41:32.281" v="114" actId="2696"/>
        <pc:sldMkLst>
          <pc:docMk/>
          <pc:sldMk cId="636068235" sldId="341"/>
        </pc:sldMkLst>
      </pc:sldChg>
      <pc:sldChg chg="del">
        <pc:chgData name="Becky Mann" userId="eb467d60-cff5-406f-b4ef-6c0aacb48478" providerId="ADAL" clId="{72DFE839-712B-4B36-B0BE-0129CDB81D58}" dt="2018-08-27T18:41:32.233" v="112" actId="2696"/>
        <pc:sldMkLst>
          <pc:docMk/>
          <pc:sldMk cId="2302058372" sldId="342"/>
        </pc:sldMkLst>
      </pc:sldChg>
      <pc:sldChg chg="del">
        <pc:chgData name="Becky Mann" userId="eb467d60-cff5-406f-b4ef-6c0aacb48478" providerId="ADAL" clId="{72DFE839-712B-4B36-B0BE-0129CDB81D58}" dt="2018-08-27T18:41:32.256" v="113" actId="2696"/>
        <pc:sldMkLst>
          <pc:docMk/>
          <pc:sldMk cId="2072826259" sldId="343"/>
        </pc:sldMkLst>
      </pc:sldChg>
      <pc:sldChg chg="del">
        <pc:chgData name="Becky Mann" userId="eb467d60-cff5-406f-b4ef-6c0aacb48478" providerId="ADAL" clId="{72DFE839-712B-4B36-B0BE-0129CDB81D58}" dt="2018-08-27T18:41:32.307" v="115" actId="2696"/>
        <pc:sldMkLst>
          <pc:docMk/>
          <pc:sldMk cId="1293916110" sldId="344"/>
        </pc:sldMkLst>
      </pc:sldChg>
      <pc:sldChg chg="del">
        <pc:chgData name="Becky Mann" userId="eb467d60-cff5-406f-b4ef-6c0aacb48478" providerId="ADAL" clId="{72DFE839-712B-4B36-B0BE-0129CDB81D58}" dt="2018-08-27T18:41:32.339" v="116" actId="2696"/>
        <pc:sldMkLst>
          <pc:docMk/>
          <pc:sldMk cId="4202763388" sldId="345"/>
        </pc:sldMkLst>
      </pc:sldChg>
      <pc:sldChg chg="del">
        <pc:chgData name="Becky Mann" userId="eb467d60-cff5-406f-b4ef-6c0aacb48478" providerId="ADAL" clId="{72DFE839-712B-4B36-B0BE-0129CDB81D58}" dt="2018-08-27T18:41:32.373" v="117" actId="2696"/>
        <pc:sldMkLst>
          <pc:docMk/>
          <pc:sldMk cId="1880378309" sldId="346"/>
        </pc:sldMkLst>
      </pc:sldChg>
      <pc:sldChg chg="del">
        <pc:chgData name="Becky Mann" userId="eb467d60-cff5-406f-b4ef-6c0aacb48478" providerId="ADAL" clId="{72DFE839-712B-4B36-B0BE-0129CDB81D58}" dt="2018-08-27T18:41:32.398" v="118" actId="2696"/>
        <pc:sldMkLst>
          <pc:docMk/>
          <pc:sldMk cId="4207711224" sldId="347"/>
        </pc:sldMkLst>
      </pc:sldChg>
      <pc:sldChg chg="del">
        <pc:chgData name="Becky Mann" userId="eb467d60-cff5-406f-b4ef-6c0aacb48478" providerId="ADAL" clId="{72DFE839-712B-4B36-B0BE-0129CDB81D58}" dt="2018-08-27T18:41:32.430" v="119" actId="2696"/>
        <pc:sldMkLst>
          <pc:docMk/>
          <pc:sldMk cId="3142416897" sldId="348"/>
        </pc:sldMkLst>
      </pc:sldChg>
      <pc:sldChg chg="del">
        <pc:chgData name="Becky Mann" userId="eb467d60-cff5-406f-b4ef-6c0aacb48478" providerId="ADAL" clId="{72DFE839-712B-4B36-B0BE-0129CDB81D58}" dt="2018-08-27T18:41:32.459" v="120" actId="2696"/>
        <pc:sldMkLst>
          <pc:docMk/>
          <pc:sldMk cId="2005166254" sldId="349"/>
        </pc:sldMkLst>
      </pc:sldChg>
      <pc:sldChg chg="del">
        <pc:chgData name="Becky Mann" userId="eb467d60-cff5-406f-b4ef-6c0aacb48478" providerId="ADAL" clId="{72DFE839-712B-4B36-B0BE-0129CDB81D58}" dt="2018-08-27T18:41:32.513" v="122" actId="2696"/>
        <pc:sldMkLst>
          <pc:docMk/>
          <pc:sldMk cId="1078622178" sldId="350"/>
        </pc:sldMkLst>
      </pc:sldChg>
      <pc:sldChg chg="del">
        <pc:chgData name="Becky Mann" userId="eb467d60-cff5-406f-b4ef-6c0aacb48478" providerId="ADAL" clId="{72DFE839-712B-4B36-B0BE-0129CDB81D58}" dt="2018-08-27T18:41:32.483" v="121" actId="2696"/>
        <pc:sldMkLst>
          <pc:docMk/>
          <pc:sldMk cId="1917257423" sldId="352"/>
        </pc:sldMkLst>
      </pc:sldChg>
      <pc:sldChg chg="del">
        <pc:chgData name="Becky Mann" userId="eb467d60-cff5-406f-b4ef-6c0aacb48478" providerId="ADAL" clId="{72DFE839-712B-4B36-B0BE-0129CDB81D58}" dt="2018-08-27T18:41:32.558" v="123" actId="2696"/>
        <pc:sldMkLst>
          <pc:docMk/>
          <pc:sldMk cId="3942378505" sldId="353"/>
        </pc:sldMkLst>
      </pc:sldChg>
      <pc:sldChg chg="del">
        <pc:chgData name="Becky Mann" userId="eb467d60-cff5-406f-b4ef-6c0aacb48478" providerId="ADAL" clId="{72DFE839-712B-4B36-B0BE-0129CDB81D58}" dt="2018-08-27T18:41:32.700" v="128" actId="2696"/>
        <pc:sldMkLst>
          <pc:docMk/>
          <pc:sldMk cId="2017100274" sldId="354"/>
        </pc:sldMkLst>
      </pc:sldChg>
      <pc:sldChg chg="del">
        <pc:chgData name="Becky Mann" userId="eb467d60-cff5-406f-b4ef-6c0aacb48478" providerId="ADAL" clId="{72DFE839-712B-4B36-B0BE-0129CDB81D58}" dt="2018-08-27T18:41:32.725" v="129" actId="2696"/>
        <pc:sldMkLst>
          <pc:docMk/>
          <pc:sldMk cId="2404341671" sldId="355"/>
        </pc:sldMkLst>
      </pc:sldChg>
      <pc:sldChg chg="del">
        <pc:chgData name="Becky Mann" userId="eb467d60-cff5-406f-b4ef-6c0aacb48478" providerId="ADAL" clId="{72DFE839-712B-4B36-B0BE-0129CDB81D58}" dt="2018-08-27T18:41:32.756" v="130" actId="2696"/>
        <pc:sldMkLst>
          <pc:docMk/>
          <pc:sldMk cId="1912542930" sldId="356"/>
        </pc:sldMkLst>
      </pc:sldChg>
      <pc:sldChg chg="del">
        <pc:chgData name="Becky Mann" userId="eb467d60-cff5-406f-b4ef-6c0aacb48478" providerId="ADAL" clId="{72DFE839-712B-4B36-B0BE-0129CDB81D58}" dt="2018-08-27T18:41:32.780" v="131" actId="2696"/>
        <pc:sldMkLst>
          <pc:docMk/>
          <pc:sldMk cId="3471589889" sldId="357"/>
        </pc:sldMkLst>
      </pc:sldChg>
      <pc:sldChg chg="del">
        <pc:chgData name="Becky Mann" userId="eb467d60-cff5-406f-b4ef-6c0aacb48478" providerId="ADAL" clId="{72DFE839-712B-4B36-B0BE-0129CDB81D58}" dt="2018-08-27T18:41:32.819" v="132" actId="2696"/>
        <pc:sldMkLst>
          <pc:docMk/>
          <pc:sldMk cId="646177477" sldId="358"/>
        </pc:sldMkLst>
      </pc:sldChg>
      <pc:sldChg chg="del">
        <pc:chgData name="Becky Mann" userId="eb467d60-cff5-406f-b4ef-6c0aacb48478" providerId="ADAL" clId="{72DFE839-712B-4B36-B0BE-0129CDB81D58}" dt="2018-08-27T18:41:32.852" v="133" actId="2696"/>
        <pc:sldMkLst>
          <pc:docMk/>
          <pc:sldMk cId="1174526308" sldId="359"/>
        </pc:sldMkLst>
      </pc:sldChg>
      <pc:sldChg chg="del">
        <pc:chgData name="Becky Mann" userId="eb467d60-cff5-406f-b4ef-6c0aacb48478" providerId="ADAL" clId="{72DFE839-712B-4B36-B0BE-0129CDB81D58}" dt="2018-08-27T18:41:32.878" v="134" actId="2696"/>
        <pc:sldMkLst>
          <pc:docMk/>
          <pc:sldMk cId="733403810" sldId="360"/>
        </pc:sldMkLst>
      </pc:sldChg>
      <pc:sldChg chg="del">
        <pc:chgData name="Becky Mann" userId="eb467d60-cff5-406f-b4ef-6c0aacb48478" providerId="ADAL" clId="{72DFE839-712B-4B36-B0BE-0129CDB81D58}" dt="2018-08-27T18:41:32.903" v="135" actId="2696"/>
        <pc:sldMkLst>
          <pc:docMk/>
          <pc:sldMk cId="2909486730" sldId="361"/>
        </pc:sldMkLst>
      </pc:sldChg>
      <pc:sldChg chg="del">
        <pc:chgData name="Becky Mann" userId="eb467d60-cff5-406f-b4ef-6c0aacb48478" providerId="ADAL" clId="{72DFE839-712B-4B36-B0BE-0129CDB81D58}" dt="2018-08-27T18:41:32.928" v="136" actId="2696"/>
        <pc:sldMkLst>
          <pc:docMk/>
          <pc:sldMk cId="1743209285" sldId="362"/>
        </pc:sldMkLst>
      </pc:sldChg>
      <pc:sldChg chg="del">
        <pc:chgData name="Becky Mann" userId="eb467d60-cff5-406f-b4ef-6c0aacb48478" providerId="ADAL" clId="{72DFE839-712B-4B36-B0BE-0129CDB81D58}" dt="2018-08-27T18:41:32.955" v="137" actId="2696"/>
        <pc:sldMkLst>
          <pc:docMk/>
          <pc:sldMk cId="306591123" sldId="363"/>
        </pc:sldMkLst>
      </pc:sldChg>
      <pc:sldChg chg="del">
        <pc:chgData name="Becky Mann" userId="eb467d60-cff5-406f-b4ef-6c0aacb48478" providerId="ADAL" clId="{72DFE839-712B-4B36-B0BE-0129CDB81D58}" dt="2018-08-27T18:41:32.981" v="138" actId="2696"/>
        <pc:sldMkLst>
          <pc:docMk/>
          <pc:sldMk cId="1277440044" sldId="364"/>
        </pc:sldMkLst>
      </pc:sldChg>
      <pc:sldChg chg="del">
        <pc:chgData name="Becky Mann" userId="eb467d60-cff5-406f-b4ef-6c0aacb48478" providerId="ADAL" clId="{72DFE839-712B-4B36-B0BE-0129CDB81D58}" dt="2018-08-27T18:41:33.008" v="139" actId="2696"/>
        <pc:sldMkLst>
          <pc:docMk/>
          <pc:sldMk cId="599626265" sldId="365"/>
        </pc:sldMkLst>
      </pc:sldChg>
      <pc:sldChg chg="del">
        <pc:chgData name="Becky Mann" userId="eb467d60-cff5-406f-b4ef-6c0aacb48478" providerId="ADAL" clId="{72DFE839-712B-4B36-B0BE-0129CDB81D58}" dt="2018-08-27T18:41:33.035" v="140" actId="2696"/>
        <pc:sldMkLst>
          <pc:docMk/>
          <pc:sldMk cId="4187363631" sldId="366"/>
        </pc:sldMkLst>
      </pc:sldChg>
      <pc:sldChg chg="del">
        <pc:chgData name="Becky Mann" userId="eb467d60-cff5-406f-b4ef-6c0aacb48478" providerId="ADAL" clId="{72DFE839-712B-4B36-B0BE-0129CDB81D58}" dt="2018-08-27T18:41:33.062" v="141" actId="2696"/>
        <pc:sldMkLst>
          <pc:docMk/>
          <pc:sldMk cId="2832143717" sldId="367"/>
        </pc:sldMkLst>
      </pc:sldChg>
      <pc:sldChg chg="del">
        <pc:chgData name="Becky Mann" userId="eb467d60-cff5-406f-b4ef-6c0aacb48478" providerId="ADAL" clId="{72DFE839-712B-4B36-B0BE-0129CDB81D58}" dt="2018-08-27T18:41:33.094" v="142" actId="2696"/>
        <pc:sldMkLst>
          <pc:docMk/>
          <pc:sldMk cId="147050791" sldId="368"/>
        </pc:sldMkLst>
      </pc:sldChg>
      <pc:sldChg chg="del">
        <pc:chgData name="Becky Mann" userId="eb467d60-cff5-406f-b4ef-6c0aacb48478" providerId="ADAL" clId="{72DFE839-712B-4B36-B0BE-0129CDB81D58}" dt="2018-08-27T18:41:33.129" v="143" actId="2696"/>
        <pc:sldMkLst>
          <pc:docMk/>
          <pc:sldMk cId="1093469834" sldId="369"/>
        </pc:sldMkLst>
      </pc:sldChg>
      <pc:sldChg chg="del">
        <pc:chgData name="Becky Mann" userId="eb467d60-cff5-406f-b4ef-6c0aacb48478" providerId="ADAL" clId="{72DFE839-712B-4B36-B0BE-0129CDB81D58}" dt="2018-08-27T18:41:33.257" v="148" actId="2696"/>
        <pc:sldMkLst>
          <pc:docMk/>
          <pc:sldMk cId="810676959" sldId="370"/>
        </pc:sldMkLst>
      </pc:sldChg>
      <pc:sldChg chg="del">
        <pc:chgData name="Becky Mann" userId="eb467d60-cff5-406f-b4ef-6c0aacb48478" providerId="ADAL" clId="{72DFE839-712B-4B36-B0BE-0129CDB81D58}" dt="2018-08-27T18:41:33.282" v="149" actId="2696"/>
        <pc:sldMkLst>
          <pc:docMk/>
          <pc:sldMk cId="124110649" sldId="371"/>
        </pc:sldMkLst>
      </pc:sldChg>
      <pc:sldChg chg="del">
        <pc:chgData name="Becky Mann" userId="eb467d60-cff5-406f-b4ef-6c0aacb48478" providerId="ADAL" clId="{72DFE839-712B-4B36-B0BE-0129CDB81D58}" dt="2018-08-27T18:41:33.312" v="150" actId="2696"/>
        <pc:sldMkLst>
          <pc:docMk/>
          <pc:sldMk cId="4232753847" sldId="372"/>
        </pc:sldMkLst>
      </pc:sldChg>
      <pc:sldChg chg="del">
        <pc:chgData name="Becky Mann" userId="eb467d60-cff5-406f-b4ef-6c0aacb48478" providerId="ADAL" clId="{72DFE839-712B-4B36-B0BE-0129CDB81D58}" dt="2018-08-27T18:41:33.333" v="151" actId="2696"/>
        <pc:sldMkLst>
          <pc:docMk/>
          <pc:sldMk cId="2746464866" sldId="373"/>
        </pc:sldMkLst>
      </pc:sldChg>
      <pc:sldChg chg="del">
        <pc:chgData name="Becky Mann" userId="eb467d60-cff5-406f-b4ef-6c0aacb48478" providerId="ADAL" clId="{72DFE839-712B-4B36-B0BE-0129CDB81D58}" dt="2018-08-27T18:41:33.357" v="152" actId="2696"/>
        <pc:sldMkLst>
          <pc:docMk/>
          <pc:sldMk cId="2786000207" sldId="374"/>
        </pc:sldMkLst>
      </pc:sldChg>
      <pc:sldChg chg="del">
        <pc:chgData name="Becky Mann" userId="eb467d60-cff5-406f-b4ef-6c0aacb48478" providerId="ADAL" clId="{72DFE839-712B-4B36-B0BE-0129CDB81D58}" dt="2018-08-27T18:41:33.382" v="153" actId="2696"/>
        <pc:sldMkLst>
          <pc:docMk/>
          <pc:sldMk cId="1183842657" sldId="375"/>
        </pc:sldMkLst>
      </pc:sldChg>
      <pc:sldChg chg="del">
        <pc:chgData name="Becky Mann" userId="eb467d60-cff5-406f-b4ef-6c0aacb48478" providerId="ADAL" clId="{72DFE839-712B-4B36-B0BE-0129CDB81D58}" dt="2018-08-27T18:41:33.413" v="154" actId="2696"/>
        <pc:sldMkLst>
          <pc:docMk/>
          <pc:sldMk cId="1786481513" sldId="376"/>
        </pc:sldMkLst>
      </pc:sldChg>
      <pc:sldChg chg="del">
        <pc:chgData name="Becky Mann" userId="eb467d60-cff5-406f-b4ef-6c0aacb48478" providerId="ADAL" clId="{72DFE839-712B-4B36-B0BE-0129CDB81D58}" dt="2018-08-27T18:41:33.435" v="155" actId="2696"/>
        <pc:sldMkLst>
          <pc:docMk/>
          <pc:sldMk cId="458366570" sldId="377"/>
        </pc:sldMkLst>
      </pc:sldChg>
      <pc:sldChg chg="del">
        <pc:chgData name="Becky Mann" userId="eb467d60-cff5-406f-b4ef-6c0aacb48478" providerId="ADAL" clId="{72DFE839-712B-4B36-B0BE-0129CDB81D58}" dt="2018-08-27T18:41:33.459" v="156" actId="2696"/>
        <pc:sldMkLst>
          <pc:docMk/>
          <pc:sldMk cId="1142040272" sldId="378"/>
        </pc:sldMkLst>
      </pc:sldChg>
      <pc:sldChg chg="del">
        <pc:chgData name="Becky Mann" userId="eb467d60-cff5-406f-b4ef-6c0aacb48478" providerId="ADAL" clId="{72DFE839-712B-4B36-B0BE-0129CDB81D58}" dt="2018-08-27T18:41:33.480" v="157" actId="2696"/>
        <pc:sldMkLst>
          <pc:docMk/>
          <pc:sldMk cId="1067749395" sldId="379"/>
        </pc:sldMkLst>
      </pc:sldChg>
      <pc:sldChg chg="del">
        <pc:chgData name="Becky Mann" userId="eb467d60-cff5-406f-b4ef-6c0aacb48478" providerId="ADAL" clId="{72DFE839-712B-4B36-B0BE-0129CDB81D58}" dt="2018-08-27T18:41:33.503" v="158" actId="2696"/>
        <pc:sldMkLst>
          <pc:docMk/>
          <pc:sldMk cId="156482934" sldId="380"/>
        </pc:sldMkLst>
      </pc:sldChg>
      <pc:sldChg chg="del">
        <pc:chgData name="Becky Mann" userId="eb467d60-cff5-406f-b4ef-6c0aacb48478" providerId="ADAL" clId="{72DFE839-712B-4B36-B0BE-0129CDB81D58}" dt="2018-08-27T18:41:33.530" v="159" actId="2696"/>
        <pc:sldMkLst>
          <pc:docMk/>
          <pc:sldMk cId="779547280" sldId="381"/>
        </pc:sldMkLst>
      </pc:sldChg>
      <pc:sldChg chg="del">
        <pc:chgData name="Becky Mann" userId="eb467d60-cff5-406f-b4ef-6c0aacb48478" providerId="ADAL" clId="{72DFE839-712B-4B36-B0BE-0129CDB81D58}" dt="2018-08-27T18:41:33.565" v="160" actId="2696"/>
        <pc:sldMkLst>
          <pc:docMk/>
          <pc:sldMk cId="4075920877" sldId="382"/>
        </pc:sldMkLst>
      </pc:sldChg>
      <pc:sldChg chg="del">
        <pc:chgData name="Becky Mann" userId="eb467d60-cff5-406f-b4ef-6c0aacb48478" providerId="ADAL" clId="{72DFE839-712B-4B36-B0BE-0129CDB81D58}" dt="2018-08-27T18:41:33.680" v="165" actId="2696"/>
        <pc:sldMkLst>
          <pc:docMk/>
          <pc:sldMk cId="100985728" sldId="383"/>
        </pc:sldMkLst>
      </pc:sldChg>
      <pc:sldChg chg="del">
        <pc:chgData name="Becky Mann" userId="eb467d60-cff5-406f-b4ef-6c0aacb48478" providerId="ADAL" clId="{72DFE839-712B-4B36-B0BE-0129CDB81D58}" dt="2018-08-27T18:41:33.700" v="166" actId="2696"/>
        <pc:sldMkLst>
          <pc:docMk/>
          <pc:sldMk cId="2414047224" sldId="384"/>
        </pc:sldMkLst>
      </pc:sldChg>
      <pc:sldChg chg="del">
        <pc:chgData name="Becky Mann" userId="eb467d60-cff5-406f-b4ef-6c0aacb48478" providerId="ADAL" clId="{72DFE839-712B-4B36-B0BE-0129CDB81D58}" dt="2018-08-27T18:41:33.721" v="167" actId="2696"/>
        <pc:sldMkLst>
          <pc:docMk/>
          <pc:sldMk cId="403897518" sldId="385"/>
        </pc:sldMkLst>
      </pc:sldChg>
      <pc:sldChg chg="del">
        <pc:chgData name="Becky Mann" userId="eb467d60-cff5-406f-b4ef-6c0aacb48478" providerId="ADAL" clId="{72DFE839-712B-4B36-B0BE-0129CDB81D58}" dt="2018-08-27T18:41:33.748" v="168" actId="2696"/>
        <pc:sldMkLst>
          <pc:docMk/>
          <pc:sldMk cId="3839513269" sldId="386"/>
        </pc:sldMkLst>
      </pc:sldChg>
      <pc:sldChg chg="del">
        <pc:chgData name="Becky Mann" userId="eb467d60-cff5-406f-b4ef-6c0aacb48478" providerId="ADAL" clId="{72DFE839-712B-4B36-B0BE-0129CDB81D58}" dt="2018-08-27T18:41:33.820" v="171" actId="2696"/>
        <pc:sldMkLst>
          <pc:docMk/>
          <pc:sldMk cId="580810785" sldId="387"/>
        </pc:sldMkLst>
      </pc:sldChg>
      <pc:sldChg chg="del">
        <pc:chgData name="Becky Mann" userId="eb467d60-cff5-406f-b4ef-6c0aacb48478" providerId="ADAL" clId="{72DFE839-712B-4B36-B0BE-0129CDB81D58}" dt="2018-08-27T18:41:33.773" v="169" actId="2696"/>
        <pc:sldMkLst>
          <pc:docMk/>
          <pc:sldMk cId="3276670665" sldId="388"/>
        </pc:sldMkLst>
      </pc:sldChg>
      <pc:sldChg chg="del">
        <pc:chgData name="Becky Mann" userId="eb467d60-cff5-406f-b4ef-6c0aacb48478" providerId="ADAL" clId="{72DFE839-712B-4B36-B0BE-0129CDB81D58}" dt="2018-08-27T18:41:33.795" v="170" actId="2696"/>
        <pc:sldMkLst>
          <pc:docMk/>
          <pc:sldMk cId="1526239067" sldId="389"/>
        </pc:sldMkLst>
      </pc:sldChg>
      <pc:sldChg chg="del">
        <pc:chgData name="Becky Mann" userId="eb467d60-cff5-406f-b4ef-6c0aacb48478" providerId="ADAL" clId="{72DFE839-712B-4B36-B0BE-0129CDB81D58}" dt="2018-08-27T18:41:33.847" v="172" actId="2696"/>
        <pc:sldMkLst>
          <pc:docMk/>
          <pc:sldMk cId="1668048944" sldId="390"/>
        </pc:sldMkLst>
      </pc:sldChg>
      <pc:sldChg chg="del">
        <pc:chgData name="Becky Mann" userId="eb467d60-cff5-406f-b4ef-6c0aacb48478" providerId="ADAL" clId="{72DFE839-712B-4B36-B0BE-0129CDB81D58}" dt="2018-08-27T18:41:33.869" v="173" actId="2696"/>
        <pc:sldMkLst>
          <pc:docMk/>
          <pc:sldMk cId="3069969971" sldId="391"/>
        </pc:sldMkLst>
      </pc:sldChg>
      <pc:sldChg chg="del">
        <pc:chgData name="Becky Mann" userId="eb467d60-cff5-406f-b4ef-6c0aacb48478" providerId="ADAL" clId="{72DFE839-712B-4B36-B0BE-0129CDB81D58}" dt="2018-08-27T18:41:33.893" v="174" actId="2696"/>
        <pc:sldMkLst>
          <pc:docMk/>
          <pc:sldMk cId="3666778671" sldId="392"/>
        </pc:sldMkLst>
      </pc:sldChg>
      <pc:sldChg chg="del">
        <pc:chgData name="Becky Mann" userId="eb467d60-cff5-406f-b4ef-6c0aacb48478" providerId="ADAL" clId="{72DFE839-712B-4B36-B0BE-0129CDB81D58}" dt="2018-08-27T18:41:33.916" v="175" actId="2696"/>
        <pc:sldMkLst>
          <pc:docMk/>
          <pc:sldMk cId="653740224" sldId="394"/>
        </pc:sldMkLst>
      </pc:sldChg>
      <pc:sldChg chg="del">
        <pc:chgData name="Becky Mann" userId="eb467d60-cff5-406f-b4ef-6c0aacb48478" providerId="ADAL" clId="{72DFE839-712B-4B36-B0BE-0129CDB81D58}" dt="2018-08-27T18:41:33.951" v="176" actId="2696"/>
        <pc:sldMkLst>
          <pc:docMk/>
          <pc:sldMk cId="3811986630" sldId="395"/>
        </pc:sldMkLst>
      </pc:sldChg>
      <pc:sldChg chg="del">
        <pc:chgData name="Becky Mann" userId="eb467d60-cff5-406f-b4ef-6c0aacb48478" providerId="ADAL" clId="{72DFE839-712B-4B36-B0BE-0129CDB81D58}" dt="2018-08-27T18:41:33.973" v="177" actId="2696"/>
        <pc:sldMkLst>
          <pc:docMk/>
          <pc:sldMk cId="4252619422" sldId="396"/>
        </pc:sldMkLst>
      </pc:sldChg>
      <pc:sldChg chg="del">
        <pc:chgData name="Becky Mann" userId="eb467d60-cff5-406f-b4ef-6c0aacb48478" providerId="ADAL" clId="{72DFE839-712B-4B36-B0BE-0129CDB81D58}" dt="2018-08-27T18:41:33.997" v="178" actId="2696"/>
        <pc:sldMkLst>
          <pc:docMk/>
          <pc:sldMk cId="218590653" sldId="397"/>
        </pc:sldMkLst>
      </pc:sldChg>
      <pc:sldChg chg="del">
        <pc:chgData name="Becky Mann" userId="eb467d60-cff5-406f-b4ef-6c0aacb48478" providerId="ADAL" clId="{72DFE839-712B-4B36-B0BE-0129CDB81D58}" dt="2018-08-27T18:41:34.019" v="179" actId="2696"/>
        <pc:sldMkLst>
          <pc:docMk/>
          <pc:sldMk cId="3952487807" sldId="398"/>
        </pc:sldMkLst>
      </pc:sldChg>
      <pc:sldChg chg="del">
        <pc:chgData name="Becky Mann" userId="eb467d60-cff5-406f-b4ef-6c0aacb48478" providerId="ADAL" clId="{72DFE839-712B-4B36-B0BE-0129CDB81D58}" dt="2018-08-27T18:41:34.041" v="180" actId="2696"/>
        <pc:sldMkLst>
          <pc:docMk/>
          <pc:sldMk cId="1426532044" sldId="399"/>
        </pc:sldMkLst>
      </pc:sldChg>
      <pc:sldChg chg="del">
        <pc:chgData name="Becky Mann" userId="eb467d60-cff5-406f-b4ef-6c0aacb48478" providerId="ADAL" clId="{72DFE839-712B-4B36-B0BE-0129CDB81D58}" dt="2018-08-27T18:41:34.072" v="181" actId="2696"/>
        <pc:sldMkLst>
          <pc:docMk/>
          <pc:sldMk cId="1493777223" sldId="400"/>
        </pc:sldMkLst>
      </pc:sldChg>
      <pc:sldChg chg="del">
        <pc:chgData name="Becky Mann" userId="eb467d60-cff5-406f-b4ef-6c0aacb48478" providerId="ADAL" clId="{72DFE839-712B-4B36-B0BE-0129CDB81D58}" dt="2018-08-27T18:41:34.182" v="186" actId="2696"/>
        <pc:sldMkLst>
          <pc:docMk/>
          <pc:sldMk cId="2133058261" sldId="401"/>
        </pc:sldMkLst>
      </pc:sldChg>
      <pc:sldChg chg="del">
        <pc:chgData name="Becky Mann" userId="eb467d60-cff5-406f-b4ef-6c0aacb48478" providerId="ADAL" clId="{72DFE839-712B-4B36-B0BE-0129CDB81D58}" dt="2018-08-27T18:41:34.202" v="187" actId="2696"/>
        <pc:sldMkLst>
          <pc:docMk/>
          <pc:sldMk cId="549680128" sldId="402"/>
        </pc:sldMkLst>
      </pc:sldChg>
      <pc:sldChg chg="del">
        <pc:chgData name="Becky Mann" userId="eb467d60-cff5-406f-b4ef-6c0aacb48478" providerId="ADAL" clId="{72DFE839-712B-4B36-B0BE-0129CDB81D58}" dt="2018-08-27T18:41:34.232" v="188" actId="2696"/>
        <pc:sldMkLst>
          <pc:docMk/>
          <pc:sldMk cId="1052748168" sldId="403"/>
        </pc:sldMkLst>
      </pc:sldChg>
      <pc:sldChg chg="del">
        <pc:chgData name="Becky Mann" userId="eb467d60-cff5-406f-b4ef-6c0aacb48478" providerId="ADAL" clId="{72DFE839-712B-4B36-B0BE-0129CDB81D58}" dt="2018-08-27T18:41:34.253" v="189" actId="2696"/>
        <pc:sldMkLst>
          <pc:docMk/>
          <pc:sldMk cId="1528606139" sldId="404"/>
        </pc:sldMkLst>
      </pc:sldChg>
      <pc:sldChg chg="del">
        <pc:chgData name="Becky Mann" userId="eb467d60-cff5-406f-b4ef-6c0aacb48478" providerId="ADAL" clId="{72DFE839-712B-4B36-B0BE-0129CDB81D58}" dt="2018-08-27T18:41:34.277" v="190" actId="2696"/>
        <pc:sldMkLst>
          <pc:docMk/>
          <pc:sldMk cId="2725679034" sldId="405"/>
        </pc:sldMkLst>
      </pc:sldChg>
      <pc:sldChg chg="del">
        <pc:chgData name="Becky Mann" userId="eb467d60-cff5-406f-b4ef-6c0aacb48478" providerId="ADAL" clId="{72DFE839-712B-4B36-B0BE-0129CDB81D58}" dt="2018-08-27T18:41:34.299" v="191" actId="2696"/>
        <pc:sldMkLst>
          <pc:docMk/>
          <pc:sldMk cId="1676435428" sldId="406"/>
        </pc:sldMkLst>
      </pc:sldChg>
      <pc:sldChg chg="del">
        <pc:chgData name="Becky Mann" userId="eb467d60-cff5-406f-b4ef-6c0aacb48478" providerId="ADAL" clId="{72DFE839-712B-4B36-B0BE-0129CDB81D58}" dt="2018-08-27T18:41:34.327" v="192" actId="2696"/>
        <pc:sldMkLst>
          <pc:docMk/>
          <pc:sldMk cId="1588431064" sldId="407"/>
        </pc:sldMkLst>
      </pc:sldChg>
      <pc:sldChg chg="del">
        <pc:chgData name="Becky Mann" userId="eb467d60-cff5-406f-b4ef-6c0aacb48478" providerId="ADAL" clId="{72DFE839-712B-4B36-B0BE-0129CDB81D58}" dt="2018-08-27T18:41:34.348" v="193" actId="2696"/>
        <pc:sldMkLst>
          <pc:docMk/>
          <pc:sldMk cId="213056216" sldId="408"/>
        </pc:sldMkLst>
      </pc:sldChg>
      <pc:sldChg chg="del">
        <pc:chgData name="Becky Mann" userId="eb467d60-cff5-406f-b4ef-6c0aacb48478" providerId="ADAL" clId="{72DFE839-712B-4B36-B0BE-0129CDB81D58}" dt="2018-08-27T18:41:34.375" v="194" actId="2696"/>
        <pc:sldMkLst>
          <pc:docMk/>
          <pc:sldMk cId="2165304213" sldId="409"/>
        </pc:sldMkLst>
      </pc:sldChg>
      <pc:sldChg chg="del">
        <pc:chgData name="Becky Mann" userId="eb467d60-cff5-406f-b4ef-6c0aacb48478" providerId="ADAL" clId="{72DFE839-712B-4B36-B0BE-0129CDB81D58}" dt="2018-08-27T18:41:34.399" v="195" actId="2696"/>
        <pc:sldMkLst>
          <pc:docMk/>
          <pc:sldMk cId="1333485679" sldId="410"/>
        </pc:sldMkLst>
      </pc:sldChg>
      <pc:sldChg chg="del">
        <pc:chgData name="Becky Mann" userId="eb467d60-cff5-406f-b4ef-6c0aacb48478" providerId="ADAL" clId="{72DFE839-712B-4B36-B0BE-0129CDB81D58}" dt="2018-08-27T18:41:34.428" v="196" actId="2696"/>
        <pc:sldMkLst>
          <pc:docMk/>
          <pc:sldMk cId="1966783635" sldId="411"/>
        </pc:sldMkLst>
      </pc:sldChg>
      <pc:sldChg chg="del">
        <pc:chgData name="Becky Mann" userId="eb467d60-cff5-406f-b4ef-6c0aacb48478" providerId="ADAL" clId="{72DFE839-712B-4B36-B0BE-0129CDB81D58}" dt="2018-08-27T18:41:34.444" v="197" actId="2696"/>
        <pc:sldMkLst>
          <pc:docMk/>
          <pc:sldMk cId="2439636304" sldId="412"/>
        </pc:sldMkLst>
      </pc:sldChg>
      <pc:sldChg chg="del">
        <pc:chgData name="Becky Mann" userId="eb467d60-cff5-406f-b4ef-6c0aacb48478" providerId="ADAL" clId="{72DFE839-712B-4B36-B0BE-0129CDB81D58}" dt="2018-08-27T18:41:34.465" v="198" actId="2696"/>
        <pc:sldMkLst>
          <pc:docMk/>
          <pc:sldMk cId="3067068883" sldId="413"/>
        </pc:sldMkLst>
      </pc:sldChg>
      <pc:sldChg chg="del">
        <pc:chgData name="Becky Mann" userId="eb467d60-cff5-406f-b4ef-6c0aacb48478" providerId="ADAL" clId="{72DFE839-712B-4B36-B0BE-0129CDB81D58}" dt="2018-08-27T18:41:34.484" v="199" actId="2696"/>
        <pc:sldMkLst>
          <pc:docMk/>
          <pc:sldMk cId="3735779870" sldId="414"/>
        </pc:sldMkLst>
      </pc:sldChg>
      <pc:sldChg chg="del">
        <pc:chgData name="Becky Mann" userId="eb467d60-cff5-406f-b4ef-6c0aacb48478" providerId="ADAL" clId="{72DFE839-712B-4B36-B0BE-0129CDB81D58}" dt="2018-08-27T18:41:34.504" v="200" actId="2696"/>
        <pc:sldMkLst>
          <pc:docMk/>
          <pc:sldMk cId="3840062188" sldId="415"/>
        </pc:sldMkLst>
      </pc:sldChg>
      <pc:sldChg chg="del">
        <pc:chgData name="Becky Mann" userId="eb467d60-cff5-406f-b4ef-6c0aacb48478" providerId="ADAL" clId="{72DFE839-712B-4B36-B0BE-0129CDB81D58}" dt="2018-08-27T18:41:34.527" v="201" actId="2696"/>
        <pc:sldMkLst>
          <pc:docMk/>
          <pc:sldMk cId="2231767421" sldId="416"/>
        </pc:sldMkLst>
      </pc:sldChg>
      <pc:sldChg chg="del">
        <pc:chgData name="Becky Mann" userId="eb467d60-cff5-406f-b4ef-6c0aacb48478" providerId="ADAL" clId="{72DFE839-712B-4B36-B0BE-0129CDB81D58}" dt="2018-08-27T18:41:34.547" v="202" actId="2696"/>
        <pc:sldMkLst>
          <pc:docMk/>
          <pc:sldMk cId="1173372153" sldId="417"/>
        </pc:sldMkLst>
      </pc:sldChg>
      <pc:sldChg chg="del">
        <pc:chgData name="Becky Mann" userId="eb467d60-cff5-406f-b4ef-6c0aacb48478" providerId="ADAL" clId="{72DFE839-712B-4B36-B0BE-0129CDB81D58}" dt="2018-08-27T18:41:34.578" v="203" actId="2696"/>
        <pc:sldMkLst>
          <pc:docMk/>
          <pc:sldMk cId="4252594330" sldId="418"/>
        </pc:sldMkLst>
      </pc:sldChg>
      <pc:sldChg chg="del">
        <pc:chgData name="Becky Mann" userId="eb467d60-cff5-406f-b4ef-6c0aacb48478" providerId="ADAL" clId="{72DFE839-712B-4B36-B0BE-0129CDB81D58}" dt="2018-08-27T18:41:34.681" v="208" actId="2696"/>
        <pc:sldMkLst>
          <pc:docMk/>
          <pc:sldMk cId="897927216" sldId="419"/>
        </pc:sldMkLst>
      </pc:sldChg>
      <pc:sldChg chg="del">
        <pc:chgData name="Becky Mann" userId="eb467d60-cff5-406f-b4ef-6c0aacb48478" providerId="ADAL" clId="{72DFE839-712B-4B36-B0BE-0129CDB81D58}" dt="2018-08-27T18:41:34.701" v="209" actId="2696"/>
        <pc:sldMkLst>
          <pc:docMk/>
          <pc:sldMk cId="1709576801" sldId="420"/>
        </pc:sldMkLst>
      </pc:sldChg>
      <pc:sldChg chg="del">
        <pc:chgData name="Becky Mann" userId="eb467d60-cff5-406f-b4ef-6c0aacb48478" providerId="ADAL" clId="{72DFE839-712B-4B36-B0BE-0129CDB81D58}" dt="2018-08-27T18:41:34.717" v="210" actId="2696"/>
        <pc:sldMkLst>
          <pc:docMk/>
          <pc:sldMk cId="532547650" sldId="421"/>
        </pc:sldMkLst>
      </pc:sldChg>
      <pc:sldChg chg="del">
        <pc:chgData name="Becky Mann" userId="eb467d60-cff5-406f-b4ef-6c0aacb48478" providerId="ADAL" clId="{72DFE839-712B-4B36-B0BE-0129CDB81D58}" dt="2018-08-27T18:41:34.737" v="211" actId="2696"/>
        <pc:sldMkLst>
          <pc:docMk/>
          <pc:sldMk cId="1648694189" sldId="422"/>
        </pc:sldMkLst>
      </pc:sldChg>
      <pc:sldChg chg="del">
        <pc:chgData name="Becky Mann" userId="eb467d60-cff5-406f-b4ef-6c0aacb48478" providerId="ADAL" clId="{72DFE839-712B-4B36-B0BE-0129CDB81D58}" dt="2018-08-27T18:41:34.756" v="212" actId="2696"/>
        <pc:sldMkLst>
          <pc:docMk/>
          <pc:sldMk cId="3187844877" sldId="423"/>
        </pc:sldMkLst>
      </pc:sldChg>
      <pc:sldChg chg="del">
        <pc:chgData name="Becky Mann" userId="eb467d60-cff5-406f-b4ef-6c0aacb48478" providerId="ADAL" clId="{72DFE839-712B-4B36-B0BE-0129CDB81D58}" dt="2018-08-27T18:41:34.772" v="213" actId="2696"/>
        <pc:sldMkLst>
          <pc:docMk/>
          <pc:sldMk cId="2489896878" sldId="424"/>
        </pc:sldMkLst>
      </pc:sldChg>
      <pc:sldChg chg="del">
        <pc:chgData name="Becky Mann" userId="eb467d60-cff5-406f-b4ef-6c0aacb48478" providerId="ADAL" clId="{72DFE839-712B-4B36-B0BE-0129CDB81D58}" dt="2018-08-27T18:41:34.787" v="214" actId="2696"/>
        <pc:sldMkLst>
          <pc:docMk/>
          <pc:sldMk cId="592691565" sldId="425"/>
        </pc:sldMkLst>
      </pc:sldChg>
      <pc:sldChg chg="del">
        <pc:chgData name="Becky Mann" userId="eb467d60-cff5-406f-b4ef-6c0aacb48478" providerId="ADAL" clId="{72DFE839-712B-4B36-B0BE-0129CDB81D58}" dt="2018-08-27T18:41:34.810" v="215" actId="2696"/>
        <pc:sldMkLst>
          <pc:docMk/>
          <pc:sldMk cId="1198362573" sldId="426"/>
        </pc:sldMkLst>
      </pc:sldChg>
      <pc:sldChg chg="del">
        <pc:chgData name="Becky Mann" userId="eb467d60-cff5-406f-b4ef-6c0aacb48478" providerId="ADAL" clId="{72DFE839-712B-4B36-B0BE-0129CDB81D58}" dt="2018-08-27T18:41:34.830" v="216" actId="2696"/>
        <pc:sldMkLst>
          <pc:docMk/>
          <pc:sldMk cId="2846104994" sldId="427"/>
        </pc:sldMkLst>
      </pc:sldChg>
      <pc:sldChg chg="del">
        <pc:chgData name="Becky Mann" userId="eb467d60-cff5-406f-b4ef-6c0aacb48478" providerId="ADAL" clId="{72DFE839-712B-4B36-B0BE-0129CDB81D58}" dt="2018-08-27T18:41:34.853" v="217" actId="2696"/>
        <pc:sldMkLst>
          <pc:docMk/>
          <pc:sldMk cId="1522275279" sldId="428"/>
        </pc:sldMkLst>
      </pc:sldChg>
      <pc:sldChg chg="del">
        <pc:chgData name="Becky Mann" userId="eb467d60-cff5-406f-b4ef-6c0aacb48478" providerId="ADAL" clId="{72DFE839-712B-4B36-B0BE-0129CDB81D58}" dt="2018-08-27T18:41:34.870" v="218" actId="2696"/>
        <pc:sldMkLst>
          <pc:docMk/>
          <pc:sldMk cId="1386971099" sldId="429"/>
        </pc:sldMkLst>
      </pc:sldChg>
      <pc:sldChg chg="del">
        <pc:chgData name="Becky Mann" userId="eb467d60-cff5-406f-b4ef-6c0aacb48478" providerId="ADAL" clId="{72DFE839-712B-4B36-B0BE-0129CDB81D58}" dt="2018-08-27T18:41:34.900" v="219" actId="2696"/>
        <pc:sldMkLst>
          <pc:docMk/>
          <pc:sldMk cId="3168881064" sldId="430"/>
        </pc:sldMkLst>
      </pc:sldChg>
      <pc:sldChg chg="del">
        <pc:chgData name="Becky Mann" userId="eb467d60-cff5-406f-b4ef-6c0aacb48478" providerId="ADAL" clId="{72DFE839-712B-4B36-B0BE-0129CDB81D58}" dt="2018-08-27T18:41:34.922" v="220" actId="2696"/>
        <pc:sldMkLst>
          <pc:docMk/>
          <pc:sldMk cId="2814655718" sldId="431"/>
        </pc:sldMkLst>
      </pc:sldChg>
      <pc:sldChg chg="del">
        <pc:chgData name="Becky Mann" userId="eb467d60-cff5-406f-b4ef-6c0aacb48478" providerId="ADAL" clId="{72DFE839-712B-4B36-B0BE-0129CDB81D58}" dt="2018-08-27T18:41:34.943" v="221" actId="2696"/>
        <pc:sldMkLst>
          <pc:docMk/>
          <pc:sldMk cId="2986897129" sldId="432"/>
        </pc:sldMkLst>
      </pc:sldChg>
      <pc:sldChg chg="del">
        <pc:chgData name="Becky Mann" userId="eb467d60-cff5-406f-b4ef-6c0aacb48478" providerId="ADAL" clId="{72DFE839-712B-4B36-B0BE-0129CDB81D58}" dt="2018-08-27T18:41:34.961" v="222" actId="2696"/>
        <pc:sldMkLst>
          <pc:docMk/>
          <pc:sldMk cId="4093698988" sldId="433"/>
        </pc:sldMkLst>
      </pc:sldChg>
      <pc:sldChg chg="del">
        <pc:chgData name="Becky Mann" userId="eb467d60-cff5-406f-b4ef-6c0aacb48478" providerId="ADAL" clId="{72DFE839-712B-4B36-B0BE-0129CDB81D58}" dt="2018-08-27T18:41:34.981" v="223" actId="2696"/>
        <pc:sldMkLst>
          <pc:docMk/>
          <pc:sldMk cId="1313515646" sldId="434"/>
        </pc:sldMkLst>
      </pc:sldChg>
      <pc:sldChg chg="del">
        <pc:chgData name="Becky Mann" userId="eb467d60-cff5-406f-b4ef-6c0aacb48478" providerId="ADAL" clId="{72DFE839-712B-4B36-B0BE-0129CDB81D58}" dt="2018-08-27T18:41:35.003" v="224" actId="2696"/>
        <pc:sldMkLst>
          <pc:docMk/>
          <pc:sldMk cId="3549605217" sldId="435"/>
        </pc:sldMkLst>
      </pc:sldChg>
      <pc:sldChg chg="del">
        <pc:chgData name="Becky Mann" userId="eb467d60-cff5-406f-b4ef-6c0aacb48478" providerId="ADAL" clId="{72DFE839-712B-4B36-B0BE-0129CDB81D58}" dt="2018-08-27T18:41:35.021" v="225" actId="2696"/>
        <pc:sldMkLst>
          <pc:docMk/>
          <pc:sldMk cId="2443768446" sldId="436"/>
        </pc:sldMkLst>
      </pc:sldChg>
      <pc:sldChg chg="del">
        <pc:chgData name="Becky Mann" userId="eb467d60-cff5-406f-b4ef-6c0aacb48478" providerId="ADAL" clId="{72DFE839-712B-4B36-B0BE-0129CDB81D58}" dt="2018-08-27T18:41:35.055" v="226" actId="2696"/>
        <pc:sldMkLst>
          <pc:docMk/>
          <pc:sldMk cId="1314275521" sldId="437"/>
        </pc:sldMkLst>
      </pc:sldChg>
      <pc:sldChg chg="del">
        <pc:chgData name="Becky Mann" userId="eb467d60-cff5-406f-b4ef-6c0aacb48478" providerId="ADAL" clId="{72DFE839-712B-4B36-B0BE-0129CDB81D58}" dt="2018-08-27T18:41:35.148" v="231" actId="2696"/>
        <pc:sldMkLst>
          <pc:docMk/>
          <pc:sldMk cId="2264035688" sldId="438"/>
        </pc:sldMkLst>
      </pc:sldChg>
      <pc:sldChg chg="del">
        <pc:chgData name="Becky Mann" userId="eb467d60-cff5-406f-b4ef-6c0aacb48478" providerId="ADAL" clId="{72DFE839-712B-4B36-B0BE-0129CDB81D58}" dt="2018-08-27T18:41:35.168" v="232" actId="2696"/>
        <pc:sldMkLst>
          <pc:docMk/>
          <pc:sldMk cId="2575336051" sldId="439"/>
        </pc:sldMkLst>
      </pc:sldChg>
      <pc:sldChg chg="del">
        <pc:chgData name="Becky Mann" userId="eb467d60-cff5-406f-b4ef-6c0aacb48478" providerId="ADAL" clId="{72DFE839-712B-4B36-B0BE-0129CDB81D58}" dt="2018-08-27T18:41:35.187" v="233" actId="2696"/>
        <pc:sldMkLst>
          <pc:docMk/>
          <pc:sldMk cId="3671239402" sldId="440"/>
        </pc:sldMkLst>
      </pc:sldChg>
      <pc:sldChg chg="del">
        <pc:chgData name="Becky Mann" userId="eb467d60-cff5-406f-b4ef-6c0aacb48478" providerId="ADAL" clId="{72DFE839-712B-4B36-B0BE-0129CDB81D58}" dt="2018-08-27T18:41:35.206" v="234" actId="2696"/>
        <pc:sldMkLst>
          <pc:docMk/>
          <pc:sldMk cId="2991938536" sldId="441"/>
        </pc:sldMkLst>
      </pc:sldChg>
      <pc:sldChg chg="del">
        <pc:chgData name="Becky Mann" userId="eb467d60-cff5-406f-b4ef-6c0aacb48478" providerId="ADAL" clId="{72DFE839-712B-4B36-B0BE-0129CDB81D58}" dt="2018-08-27T18:41:35.245" v="236" actId="2696"/>
        <pc:sldMkLst>
          <pc:docMk/>
          <pc:sldMk cId="3535044267" sldId="442"/>
        </pc:sldMkLst>
      </pc:sldChg>
      <pc:sldChg chg="del">
        <pc:chgData name="Becky Mann" userId="eb467d60-cff5-406f-b4ef-6c0aacb48478" providerId="ADAL" clId="{72DFE839-712B-4B36-B0BE-0129CDB81D58}" dt="2018-08-27T18:41:35.294" v="238" actId="2696"/>
        <pc:sldMkLst>
          <pc:docMk/>
          <pc:sldMk cId="208215056" sldId="443"/>
        </pc:sldMkLst>
      </pc:sldChg>
      <pc:sldChg chg="del">
        <pc:chgData name="Becky Mann" userId="eb467d60-cff5-406f-b4ef-6c0aacb48478" providerId="ADAL" clId="{72DFE839-712B-4B36-B0BE-0129CDB81D58}" dt="2018-08-27T18:41:35.228" v="235" actId="2696"/>
        <pc:sldMkLst>
          <pc:docMk/>
          <pc:sldMk cId="1442046283" sldId="444"/>
        </pc:sldMkLst>
      </pc:sldChg>
      <pc:sldChg chg="del">
        <pc:chgData name="Becky Mann" userId="eb467d60-cff5-406f-b4ef-6c0aacb48478" providerId="ADAL" clId="{72DFE839-712B-4B36-B0BE-0129CDB81D58}" dt="2018-08-27T18:41:35.265" v="237" actId="2696"/>
        <pc:sldMkLst>
          <pc:docMk/>
          <pc:sldMk cId="2357951715" sldId="445"/>
        </pc:sldMkLst>
      </pc:sldChg>
      <pc:sldChg chg="del">
        <pc:chgData name="Becky Mann" userId="eb467d60-cff5-406f-b4ef-6c0aacb48478" providerId="ADAL" clId="{72DFE839-712B-4B36-B0BE-0129CDB81D58}" dt="2018-08-27T18:41:35.395" v="243" actId="2696"/>
        <pc:sldMkLst>
          <pc:docMk/>
          <pc:sldMk cId="3533882879" sldId="446"/>
        </pc:sldMkLst>
      </pc:sldChg>
      <pc:sldChg chg="del">
        <pc:chgData name="Becky Mann" userId="eb467d60-cff5-406f-b4ef-6c0aacb48478" providerId="ADAL" clId="{72DFE839-712B-4B36-B0BE-0129CDB81D58}" dt="2018-08-27T18:41:35.415" v="244" actId="2696"/>
        <pc:sldMkLst>
          <pc:docMk/>
          <pc:sldMk cId="2936844462" sldId="447"/>
        </pc:sldMkLst>
      </pc:sldChg>
      <pc:sldChg chg="del">
        <pc:chgData name="Becky Mann" userId="eb467d60-cff5-406f-b4ef-6c0aacb48478" providerId="ADAL" clId="{72DFE839-712B-4B36-B0BE-0129CDB81D58}" dt="2018-08-27T18:41:35.433" v="245" actId="2696"/>
        <pc:sldMkLst>
          <pc:docMk/>
          <pc:sldMk cId="2256716733" sldId="448"/>
        </pc:sldMkLst>
      </pc:sldChg>
      <pc:sldChg chg="del">
        <pc:chgData name="Becky Mann" userId="eb467d60-cff5-406f-b4ef-6c0aacb48478" providerId="ADAL" clId="{72DFE839-712B-4B36-B0BE-0129CDB81D58}" dt="2018-08-27T18:41:35.454" v="246" actId="2696"/>
        <pc:sldMkLst>
          <pc:docMk/>
          <pc:sldMk cId="1357363056" sldId="449"/>
        </pc:sldMkLst>
      </pc:sldChg>
      <pc:sldChg chg="del">
        <pc:chgData name="Becky Mann" userId="eb467d60-cff5-406f-b4ef-6c0aacb48478" providerId="ADAL" clId="{72DFE839-712B-4B36-B0BE-0129CDB81D58}" dt="2018-08-27T18:41:35.473" v="247" actId="2696"/>
        <pc:sldMkLst>
          <pc:docMk/>
          <pc:sldMk cId="2691113848" sldId="450"/>
        </pc:sldMkLst>
      </pc:sldChg>
      <pc:sldChg chg="del">
        <pc:chgData name="Becky Mann" userId="eb467d60-cff5-406f-b4ef-6c0aacb48478" providerId="ADAL" clId="{72DFE839-712B-4B36-B0BE-0129CDB81D58}" dt="2018-08-27T18:41:35.497" v="248" actId="2696"/>
        <pc:sldMkLst>
          <pc:docMk/>
          <pc:sldMk cId="136952686" sldId="451"/>
        </pc:sldMkLst>
      </pc:sldChg>
      <pc:sldChg chg="del">
        <pc:chgData name="Becky Mann" userId="eb467d60-cff5-406f-b4ef-6c0aacb48478" providerId="ADAL" clId="{72DFE839-712B-4B36-B0BE-0129CDB81D58}" dt="2018-08-27T18:41:35.520" v="249" actId="2696"/>
        <pc:sldMkLst>
          <pc:docMk/>
          <pc:sldMk cId="858274029" sldId="452"/>
        </pc:sldMkLst>
      </pc:sldChg>
      <pc:sldChg chg="del">
        <pc:chgData name="Becky Mann" userId="eb467d60-cff5-406f-b4ef-6c0aacb48478" providerId="ADAL" clId="{72DFE839-712B-4B36-B0BE-0129CDB81D58}" dt="2018-08-27T18:41:35.537" v="250" actId="2696"/>
        <pc:sldMkLst>
          <pc:docMk/>
          <pc:sldMk cId="4246034305" sldId="453"/>
        </pc:sldMkLst>
      </pc:sldChg>
      <pc:sldChg chg="del">
        <pc:chgData name="Becky Mann" userId="eb467d60-cff5-406f-b4ef-6c0aacb48478" providerId="ADAL" clId="{72DFE839-712B-4B36-B0BE-0129CDB81D58}" dt="2018-08-27T18:41:35.554" v="251" actId="2696"/>
        <pc:sldMkLst>
          <pc:docMk/>
          <pc:sldMk cId="709521275" sldId="454"/>
        </pc:sldMkLst>
      </pc:sldChg>
      <pc:sldChg chg="del">
        <pc:chgData name="Becky Mann" userId="eb467d60-cff5-406f-b4ef-6c0aacb48478" providerId="ADAL" clId="{72DFE839-712B-4B36-B0BE-0129CDB81D58}" dt="2018-08-27T18:41:35.571" v="252" actId="2696"/>
        <pc:sldMkLst>
          <pc:docMk/>
          <pc:sldMk cId="3699961638" sldId="455"/>
        </pc:sldMkLst>
      </pc:sldChg>
      <pc:sldChg chg="del">
        <pc:chgData name="Becky Mann" userId="eb467d60-cff5-406f-b4ef-6c0aacb48478" providerId="ADAL" clId="{72DFE839-712B-4B36-B0BE-0129CDB81D58}" dt="2018-08-27T18:41:35.589" v="253" actId="2696"/>
        <pc:sldMkLst>
          <pc:docMk/>
          <pc:sldMk cId="3918991660" sldId="456"/>
        </pc:sldMkLst>
      </pc:sldChg>
      <pc:sldChg chg="del">
        <pc:chgData name="Becky Mann" userId="eb467d60-cff5-406f-b4ef-6c0aacb48478" providerId="ADAL" clId="{72DFE839-712B-4B36-B0BE-0129CDB81D58}" dt="2018-08-27T18:41:35.604" v="254" actId="2696"/>
        <pc:sldMkLst>
          <pc:docMk/>
          <pc:sldMk cId="1154319984" sldId="457"/>
        </pc:sldMkLst>
      </pc:sldChg>
      <pc:sldChg chg="del">
        <pc:chgData name="Becky Mann" userId="eb467d60-cff5-406f-b4ef-6c0aacb48478" providerId="ADAL" clId="{72DFE839-712B-4B36-B0BE-0129CDB81D58}" dt="2018-08-27T18:41:35.621" v="255" actId="2696"/>
        <pc:sldMkLst>
          <pc:docMk/>
          <pc:sldMk cId="1128842868" sldId="458"/>
        </pc:sldMkLst>
      </pc:sldChg>
      <pc:sldChg chg="del">
        <pc:chgData name="Becky Mann" userId="eb467d60-cff5-406f-b4ef-6c0aacb48478" providerId="ADAL" clId="{72DFE839-712B-4B36-B0BE-0129CDB81D58}" dt="2018-08-27T18:41:35.637" v="256" actId="2696"/>
        <pc:sldMkLst>
          <pc:docMk/>
          <pc:sldMk cId="713256289" sldId="459"/>
        </pc:sldMkLst>
      </pc:sldChg>
      <pc:sldChg chg="del">
        <pc:chgData name="Becky Mann" userId="eb467d60-cff5-406f-b4ef-6c0aacb48478" providerId="ADAL" clId="{72DFE839-712B-4B36-B0BE-0129CDB81D58}" dt="2018-08-27T18:41:35.653" v="257" actId="2696"/>
        <pc:sldMkLst>
          <pc:docMk/>
          <pc:sldMk cId="3912797666" sldId="460"/>
        </pc:sldMkLst>
      </pc:sldChg>
      <pc:sldChg chg="del">
        <pc:chgData name="Becky Mann" userId="eb467d60-cff5-406f-b4ef-6c0aacb48478" providerId="ADAL" clId="{72DFE839-712B-4B36-B0BE-0129CDB81D58}" dt="2018-08-27T18:41:35.665" v="258" actId="2696"/>
        <pc:sldMkLst>
          <pc:docMk/>
          <pc:sldMk cId="2836695612" sldId="461"/>
        </pc:sldMkLst>
      </pc:sldChg>
      <pc:sldChg chg="del">
        <pc:chgData name="Becky Mann" userId="eb467d60-cff5-406f-b4ef-6c0aacb48478" providerId="ADAL" clId="{72DFE839-712B-4B36-B0BE-0129CDB81D58}" dt="2018-08-27T18:41:35.678" v="259" actId="2696"/>
        <pc:sldMkLst>
          <pc:docMk/>
          <pc:sldMk cId="4140056944" sldId="462"/>
        </pc:sldMkLst>
      </pc:sldChg>
      <pc:sldChg chg="del">
        <pc:chgData name="Becky Mann" userId="eb467d60-cff5-406f-b4ef-6c0aacb48478" providerId="ADAL" clId="{72DFE839-712B-4B36-B0BE-0129CDB81D58}" dt="2018-08-27T18:41:35.695" v="260" actId="2696"/>
        <pc:sldMkLst>
          <pc:docMk/>
          <pc:sldMk cId="1145592817" sldId="463"/>
        </pc:sldMkLst>
      </pc:sldChg>
      <pc:sldChg chg="del">
        <pc:chgData name="Becky Mann" userId="eb467d60-cff5-406f-b4ef-6c0aacb48478" providerId="ADAL" clId="{72DFE839-712B-4B36-B0BE-0129CDB81D58}" dt="2018-08-27T18:41:35.711" v="261" actId="2696"/>
        <pc:sldMkLst>
          <pc:docMk/>
          <pc:sldMk cId="2031173857" sldId="464"/>
        </pc:sldMkLst>
      </pc:sldChg>
      <pc:sldChg chg="del">
        <pc:chgData name="Becky Mann" userId="eb467d60-cff5-406f-b4ef-6c0aacb48478" providerId="ADAL" clId="{72DFE839-712B-4B36-B0BE-0129CDB81D58}" dt="2018-08-27T18:41:35.728" v="262" actId="2696"/>
        <pc:sldMkLst>
          <pc:docMk/>
          <pc:sldMk cId="2285970345" sldId="465"/>
        </pc:sldMkLst>
      </pc:sldChg>
      <pc:sldChg chg="del">
        <pc:chgData name="Becky Mann" userId="eb467d60-cff5-406f-b4ef-6c0aacb48478" providerId="ADAL" clId="{72DFE839-712B-4B36-B0BE-0129CDB81D58}" dt="2018-08-27T18:41:35.743" v="263" actId="2696"/>
        <pc:sldMkLst>
          <pc:docMk/>
          <pc:sldMk cId="1295120282" sldId="466"/>
        </pc:sldMkLst>
      </pc:sldChg>
      <pc:sldChg chg="del">
        <pc:chgData name="Becky Mann" userId="eb467d60-cff5-406f-b4ef-6c0aacb48478" providerId="ADAL" clId="{72DFE839-712B-4B36-B0BE-0129CDB81D58}" dt="2018-08-27T18:41:35.765" v="264" actId="2696"/>
        <pc:sldMkLst>
          <pc:docMk/>
          <pc:sldMk cId="3855703774" sldId="467"/>
        </pc:sldMkLst>
      </pc:sldChg>
      <pc:sldChg chg="del">
        <pc:chgData name="Becky Mann" userId="eb467d60-cff5-406f-b4ef-6c0aacb48478" providerId="ADAL" clId="{72DFE839-712B-4B36-B0BE-0129CDB81D58}" dt="2018-08-27T18:41:35.782" v="265" actId="2696"/>
        <pc:sldMkLst>
          <pc:docMk/>
          <pc:sldMk cId="1944866170" sldId="468"/>
        </pc:sldMkLst>
      </pc:sldChg>
      <pc:sldChg chg="del">
        <pc:chgData name="Becky Mann" userId="eb467d60-cff5-406f-b4ef-6c0aacb48478" providerId="ADAL" clId="{72DFE839-712B-4B36-B0BE-0129CDB81D58}" dt="2018-08-27T18:41:35.801" v="266" actId="2696"/>
        <pc:sldMkLst>
          <pc:docMk/>
          <pc:sldMk cId="3831638108" sldId="469"/>
        </pc:sldMkLst>
      </pc:sldChg>
      <pc:sldChg chg="del">
        <pc:chgData name="Becky Mann" userId="eb467d60-cff5-406f-b4ef-6c0aacb48478" providerId="ADAL" clId="{72DFE839-712B-4B36-B0BE-0129CDB81D58}" dt="2018-08-27T18:41:35.834" v="268" actId="2696"/>
        <pc:sldMkLst>
          <pc:docMk/>
          <pc:sldMk cId="3196773131" sldId="470"/>
        </pc:sldMkLst>
      </pc:sldChg>
      <pc:sldChg chg="del">
        <pc:chgData name="Becky Mann" userId="eb467d60-cff5-406f-b4ef-6c0aacb48478" providerId="ADAL" clId="{72DFE839-712B-4B36-B0BE-0129CDB81D58}" dt="2018-08-27T18:41:35.818" v="267" actId="2696"/>
        <pc:sldMkLst>
          <pc:docMk/>
          <pc:sldMk cId="127031184" sldId="471"/>
        </pc:sldMkLst>
      </pc:sldChg>
      <pc:sldChg chg="del">
        <pc:chgData name="Becky Mann" userId="eb467d60-cff5-406f-b4ef-6c0aacb48478" providerId="ADAL" clId="{72DFE839-712B-4B36-B0BE-0129CDB81D58}" dt="2018-08-27T18:41:35.854" v="269" actId="2696"/>
        <pc:sldMkLst>
          <pc:docMk/>
          <pc:sldMk cId="1784819412" sldId="472"/>
        </pc:sldMkLst>
      </pc:sldChg>
      <pc:sldChg chg="del">
        <pc:chgData name="Becky Mann" userId="eb467d60-cff5-406f-b4ef-6c0aacb48478" providerId="ADAL" clId="{72DFE839-712B-4B36-B0BE-0129CDB81D58}" dt="2018-08-27T18:41:35.889" v="270" actId="2696"/>
        <pc:sldMkLst>
          <pc:docMk/>
          <pc:sldMk cId="1241802022" sldId="473"/>
        </pc:sldMkLst>
      </pc:sldChg>
      <pc:sldChg chg="del">
        <pc:chgData name="Becky Mann" userId="eb467d60-cff5-406f-b4ef-6c0aacb48478" providerId="ADAL" clId="{72DFE839-712B-4B36-B0BE-0129CDB81D58}" dt="2018-08-27T18:41:46.806" v="273" actId="2696"/>
        <pc:sldMkLst>
          <pc:docMk/>
          <pc:sldMk cId="1288837159" sldId="474"/>
        </pc:sldMkLst>
      </pc:sldChg>
      <pc:sldChg chg="del">
        <pc:chgData name="Becky Mann" userId="eb467d60-cff5-406f-b4ef-6c0aacb48478" providerId="ADAL" clId="{72DFE839-712B-4B36-B0BE-0129CDB81D58}" dt="2018-08-27T18:41:46.821" v="274" actId="2696"/>
        <pc:sldMkLst>
          <pc:docMk/>
          <pc:sldMk cId="4291679609" sldId="475"/>
        </pc:sldMkLst>
      </pc:sldChg>
      <pc:sldChg chg="del">
        <pc:chgData name="Becky Mann" userId="eb467d60-cff5-406f-b4ef-6c0aacb48478" providerId="ADAL" clId="{72DFE839-712B-4B36-B0BE-0129CDB81D58}" dt="2018-08-27T18:41:46.838" v="275" actId="2696"/>
        <pc:sldMkLst>
          <pc:docMk/>
          <pc:sldMk cId="3250500123" sldId="476"/>
        </pc:sldMkLst>
      </pc:sldChg>
      <pc:sldChg chg="del">
        <pc:chgData name="Becky Mann" userId="eb467d60-cff5-406f-b4ef-6c0aacb48478" providerId="ADAL" clId="{72DFE839-712B-4B36-B0BE-0129CDB81D58}" dt="2018-08-27T18:41:46.848" v="276" actId="2696"/>
        <pc:sldMkLst>
          <pc:docMk/>
          <pc:sldMk cId="3710969792" sldId="477"/>
        </pc:sldMkLst>
      </pc:sldChg>
      <pc:sldChg chg="del">
        <pc:chgData name="Becky Mann" userId="eb467d60-cff5-406f-b4ef-6c0aacb48478" providerId="ADAL" clId="{72DFE839-712B-4B36-B0BE-0129CDB81D58}" dt="2018-08-27T18:41:46.867" v="277" actId="2696"/>
        <pc:sldMkLst>
          <pc:docMk/>
          <pc:sldMk cId="2316770933" sldId="478"/>
        </pc:sldMkLst>
      </pc:sldChg>
      <pc:sldChg chg="del">
        <pc:chgData name="Becky Mann" userId="eb467d60-cff5-406f-b4ef-6c0aacb48478" providerId="ADAL" clId="{72DFE839-712B-4B36-B0BE-0129CDB81D58}" dt="2018-08-27T18:41:46.878" v="278" actId="2696"/>
        <pc:sldMkLst>
          <pc:docMk/>
          <pc:sldMk cId="423283598" sldId="479"/>
        </pc:sldMkLst>
      </pc:sldChg>
      <pc:sldChg chg="del">
        <pc:chgData name="Becky Mann" userId="eb467d60-cff5-406f-b4ef-6c0aacb48478" providerId="ADAL" clId="{72DFE839-712B-4B36-B0BE-0129CDB81D58}" dt="2018-08-27T18:41:46.893" v="279" actId="2696"/>
        <pc:sldMkLst>
          <pc:docMk/>
          <pc:sldMk cId="145913985" sldId="480"/>
        </pc:sldMkLst>
      </pc:sldChg>
      <pc:sldChg chg="del">
        <pc:chgData name="Becky Mann" userId="eb467d60-cff5-406f-b4ef-6c0aacb48478" providerId="ADAL" clId="{72DFE839-712B-4B36-B0BE-0129CDB81D58}" dt="2018-08-27T18:41:46.908" v="280" actId="2696"/>
        <pc:sldMkLst>
          <pc:docMk/>
          <pc:sldMk cId="3597508565" sldId="481"/>
        </pc:sldMkLst>
      </pc:sldChg>
      <pc:sldChg chg="del">
        <pc:chgData name="Becky Mann" userId="eb467d60-cff5-406f-b4ef-6c0aacb48478" providerId="ADAL" clId="{72DFE839-712B-4B36-B0BE-0129CDB81D58}" dt="2018-08-27T18:41:46.925" v="281" actId="2696"/>
        <pc:sldMkLst>
          <pc:docMk/>
          <pc:sldMk cId="3963408415" sldId="482"/>
        </pc:sldMkLst>
      </pc:sldChg>
      <pc:sldChg chg="del">
        <pc:chgData name="Becky Mann" userId="eb467d60-cff5-406f-b4ef-6c0aacb48478" providerId="ADAL" clId="{72DFE839-712B-4B36-B0BE-0129CDB81D58}" dt="2018-08-27T18:41:46.943" v="282" actId="2696"/>
        <pc:sldMkLst>
          <pc:docMk/>
          <pc:sldMk cId="3107780394" sldId="483"/>
        </pc:sldMkLst>
      </pc:sldChg>
      <pc:sldChg chg="del">
        <pc:chgData name="Becky Mann" userId="eb467d60-cff5-406f-b4ef-6c0aacb48478" providerId="ADAL" clId="{72DFE839-712B-4B36-B0BE-0129CDB81D58}" dt="2018-08-27T18:41:46.959" v="283" actId="2696"/>
        <pc:sldMkLst>
          <pc:docMk/>
          <pc:sldMk cId="29227599" sldId="484"/>
        </pc:sldMkLst>
      </pc:sldChg>
      <pc:sldChg chg="del">
        <pc:chgData name="Becky Mann" userId="eb467d60-cff5-406f-b4ef-6c0aacb48478" providerId="ADAL" clId="{72DFE839-712B-4B36-B0BE-0129CDB81D58}" dt="2018-08-27T18:41:46.972" v="284" actId="2696"/>
        <pc:sldMkLst>
          <pc:docMk/>
          <pc:sldMk cId="1660405840" sldId="485"/>
        </pc:sldMkLst>
      </pc:sldChg>
      <pc:sldChg chg="del">
        <pc:chgData name="Becky Mann" userId="eb467d60-cff5-406f-b4ef-6c0aacb48478" providerId="ADAL" clId="{72DFE839-712B-4B36-B0BE-0129CDB81D58}" dt="2018-08-27T18:41:46.988" v="285" actId="2696"/>
        <pc:sldMkLst>
          <pc:docMk/>
          <pc:sldMk cId="3426669645" sldId="486"/>
        </pc:sldMkLst>
      </pc:sldChg>
      <pc:sldChg chg="del">
        <pc:chgData name="Becky Mann" userId="eb467d60-cff5-406f-b4ef-6c0aacb48478" providerId="ADAL" clId="{72DFE839-712B-4B36-B0BE-0129CDB81D58}" dt="2018-08-27T18:41:47.003" v="286" actId="2696"/>
        <pc:sldMkLst>
          <pc:docMk/>
          <pc:sldMk cId="650514515" sldId="487"/>
        </pc:sldMkLst>
      </pc:sldChg>
      <pc:sldChg chg="del">
        <pc:chgData name="Becky Mann" userId="eb467d60-cff5-406f-b4ef-6c0aacb48478" providerId="ADAL" clId="{72DFE839-712B-4B36-B0BE-0129CDB81D58}" dt="2018-08-27T18:41:47.016" v="287" actId="2696"/>
        <pc:sldMkLst>
          <pc:docMk/>
          <pc:sldMk cId="2634482990" sldId="488"/>
        </pc:sldMkLst>
      </pc:sldChg>
      <pc:sldChg chg="del">
        <pc:chgData name="Becky Mann" userId="eb467d60-cff5-406f-b4ef-6c0aacb48478" providerId="ADAL" clId="{72DFE839-712B-4B36-B0BE-0129CDB81D58}" dt="2018-08-27T18:41:47.030" v="288" actId="2696"/>
        <pc:sldMkLst>
          <pc:docMk/>
          <pc:sldMk cId="1158018981" sldId="489"/>
        </pc:sldMkLst>
      </pc:sldChg>
      <pc:sldChg chg="del">
        <pc:chgData name="Becky Mann" userId="eb467d60-cff5-406f-b4ef-6c0aacb48478" providerId="ADAL" clId="{72DFE839-712B-4B36-B0BE-0129CDB81D58}" dt="2018-08-27T18:41:47.048" v="289" actId="2696"/>
        <pc:sldMkLst>
          <pc:docMk/>
          <pc:sldMk cId="271029691" sldId="490"/>
        </pc:sldMkLst>
      </pc:sldChg>
      <pc:sldChg chg="del">
        <pc:chgData name="Becky Mann" userId="eb467d60-cff5-406f-b4ef-6c0aacb48478" providerId="ADAL" clId="{72DFE839-712B-4B36-B0BE-0129CDB81D58}" dt="2018-08-27T18:41:47.060" v="290" actId="2696"/>
        <pc:sldMkLst>
          <pc:docMk/>
          <pc:sldMk cId="3518411323" sldId="491"/>
        </pc:sldMkLst>
      </pc:sldChg>
      <pc:sldChg chg="del">
        <pc:chgData name="Becky Mann" userId="eb467d60-cff5-406f-b4ef-6c0aacb48478" providerId="ADAL" clId="{72DFE839-712B-4B36-B0BE-0129CDB81D58}" dt="2018-08-27T18:41:47.088" v="291" actId="2696"/>
        <pc:sldMkLst>
          <pc:docMk/>
          <pc:sldMk cId="1636059522" sldId="492"/>
        </pc:sldMkLst>
      </pc:sldChg>
      <pc:sldChg chg="del">
        <pc:chgData name="Becky Mann" userId="eb467d60-cff5-406f-b4ef-6c0aacb48478" providerId="ADAL" clId="{72DFE839-712B-4B36-B0BE-0129CDB81D58}" dt="2018-08-27T18:41:47.161" v="295" actId="2696"/>
        <pc:sldMkLst>
          <pc:docMk/>
          <pc:sldMk cId="204465847" sldId="493"/>
        </pc:sldMkLst>
      </pc:sldChg>
      <pc:sldChg chg="del">
        <pc:chgData name="Becky Mann" userId="eb467d60-cff5-406f-b4ef-6c0aacb48478" providerId="ADAL" clId="{72DFE839-712B-4B36-B0BE-0129CDB81D58}" dt="2018-08-27T18:41:47.174" v="296" actId="2696"/>
        <pc:sldMkLst>
          <pc:docMk/>
          <pc:sldMk cId="4237198164" sldId="494"/>
        </pc:sldMkLst>
      </pc:sldChg>
      <pc:sldChg chg="del">
        <pc:chgData name="Becky Mann" userId="eb467d60-cff5-406f-b4ef-6c0aacb48478" providerId="ADAL" clId="{72DFE839-712B-4B36-B0BE-0129CDB81D58}" dt="2018-08-27T18:41:47.185" v="297" actId="2696"/>
        <pc:sldMkLst>
          <pc:docMk/>
          <pc:sldMk cId="3159714360" sldId="495"/>
        </pc:sldMkLst>
      </pc:sldChg>
      <pc:sldChg chg="del">
        <pc:chgData name="Becky Mann" userId="eb467d60-cff5-406f-b4ef-6c0aacb48478" providerId="ADAL" clId="{72DFE839-712B-4B36-B0BE-0129CDB81D58}" dt="2018-08-27T18:41:47.201" v="298" actId="2696"/>
        <pc:sldMkLst>
          <pc:docMk/>
          <pc:sldMk cId="3967510596" sldId="496"/>
        </pc:sldMkLst>
      </pc:sldChg>
      <pc:sldChg chg="del">
        <pc:chgData name="Becky Mann" userId="eb467d60-cff5-406f-b4ef-6c0aacb48478" providerId="ADAL" clId="{72DFE839-712B-4B36-B0BE-0129CDB81D58}" dt="2018-08-27T18:41:47.216" v="299" actId="2696"/>
        <pc:sldMkLst>
          <pc:docMk/>
          <pc:sldMk cId="3797542897" sldId="497"/>
        </pc:sldMkLst>
      </pc:sldChg>
      <pc:sldChg chg="del">
        <pc:chgData name="Becky Mann" userId="eb467d60-cff5-406f-b4ef-6c0aacb48478" providerId="ADAL" clId="{72DFE839-712B-4B36-B0BE-0129CDB81D58}" dt="2018-08-27T18:41:47.232" v="300" actId="2696"/>
        <pc:sldMkLst>
          <pc:docMk/>
          <pc:sldMk cId="3712757183" sldId="498"/>
        </pc:sldMkLst>
      </pc:sldChg>
      <pc:sldChg chg="del">
        <pc:chgData name="Becky Mann" userId="eb467d60-cff5-406f-b4ef-6c0aacb48478" providerId="ADAL" clId="{72DFE839-712B-4B36-B0BE-0129CDB81D58}" dt="2018-08-27T18:41:47.246" v="301" actId="2696"/>
        <pc:sldMkLst>
          <pc:docMk/>
          <pc:sldMk cId="4101949616" sldId="499"/>
        </pc:sldMkLst>
      </pc:sldChg>
      <pc:sldChg chg="del">
        <pc:chgData name="Becky Mann" userId="eb467d60-cff5-406f-b4ef-6c0aacb48478" providerId="ADAL" clId="{72DFE839-712B-4B36-B0BE-0129CDB81D58}" dt="2018-08-27T18:41:47.263" v="302" actId="2696"/>
        <pc:sldMkLst>
          <pc:docMk/>
          <pc:sldMk cId="4061827286" sldId="500"/>
        </pc:sldMkLst>
      </pc:sldChg>
      <pc:sldChg chg="del">
        <pc:chgData name="Becky Mann" userId="eb467d60-cff5-406f-b4ef-6c0aacb48478" providerId="ADAL" clId="{72DFE839-712B-4B36-B0BE-0129CDB81D58}" dt="2018-08-27T18:41:47.302" v="305" actId="2696"/>
        <pc:sldMkLst>
          <pc:docMk/>
          <pc:sldMk cId="3379546663" sldId="501"/>
        </pc:sldMkLst>
      </pc:sldChg>
      <pc:sldChg chg="del">
        <pc:chgData name="Becky Mann" userId="eb467d60-cff5-406f-b4ef-6c0aacb48478" providerId="ADAL" clId="{72DFE839-712B-4B36-B0BE-0129CDB81D58}" dt="2018-08-27T18:41:47.276" v="303" actId="2696"/>
        <pc:sldMkLst>
          <pc:docMk/>
          <pc:sldMk cId="2623537405" sldId="502"/>
        </pc:sldMkLst>
      </pc:sldChg>
      <pc:sldChg chg="del">
        <pc:chgData name="Becky Mann" userId="eb467d60-cff5-406f-b4ef-6c0aacb48478" providerId="ADAL" clId="{72DFE839-712B-4B36-B0BE-0129CDB81D58}" dt="2018-08-27T18:41:47.289" v="304" actId="2696"/>
        <pc:sldMkLst>
          <pc:docMk/>
          <pc:sldMk cId="4278913183" sldId="503"/>
        </pc:sldMkLst>
      </pc:sldChg>
      <pc:sldChg chg="del">
        <pc:chgData name="Becky Mann" userId="eb467d60-cff5-406f-b4ef-6c0aacb48478" providerId="ADAL" clId="{72DFE839-712B-4B36-B0BE-0129CDB81D58}" dt="2018-08-27T18:41:47.314" v="306" actId="2696"/>
        <pc:sldMkLst>
          <pc:docMk/>
          <pc:sldMk cId="1037445255" sldId="504"/>
        </pc:sldMkLst>
      </pc:sldChg>
      <pc:sldChg chg="del">
        <pc:chgData name="Becky Mann" userId="eb467d60-cff5-406f-b4ef-6c0aacb48478" providerId="ADAL" clId="{72DFE839-712B-4B36-B0BE-0129CDB81D58}" dt="2018-08-27T18:41:47.328" v="307" actId="2696"/>
        <pc:sldMkLst>
          <pc:docMk/>
          <pc:sldMk cId="3759023037" sldId="505"/>
        </pc:sldMkLst>
      </pc:sldChg>
      <pc:sldChg chg="del">
        <pc:chgData name="Becky Mann" userId="eb467d60-cff5-406f-b4ef-6c0aacb48478" providerId="ADAL" clId="{72DFE839-712B-4B36-B0BE-0129CDB81D58}" dt="2018-08-27T18:41:47.343" v="308" actId="2696"/>
        <pc:sldMkLst>
          <pc:docMk/>
          <pc:sldMk cId="2519412587" sldId="506"/>
        </pc:sldMkLst>
      </pc:sldChg>
      <pc:sldChg chg="del">
        <pc:chgData name="Becky Mann" userId="eb467d60-cff5-406f-b4ef-6c0aacb48478" providerId="ADAL" clId="{72DFE839-712B-4B36-B0BE-0129CDB81D58}" dt="2018-08-27T18:41:47.365" v="309" actId="2696"/>
        <pc:sldMkLst>
          <pc:docMk/>
          <pc:sldMk cId="1262668843" sldId="507"/>
        </pc:sldMkLst>
      </pc:sldChg>
      <pc:sldChg chg="del">
        <pc:chgData name="Becky Mann" userId="eb467d60-cff5-406f-b4ef-6c0aacb48478" providerId="ADAL" clId="{72DFE839-712B-4B36-B0BE-0129CDB81D58}" dt="2018-08-27T18:42:02.025" v="316" actId="2696"/>
        <pc:sldMkLst>
          <pc:docMk/>
          <pc:sldMk cId="3787194476" sldId="524"/>
        </pc:sldMkLst>
      </pc:sldChg>
      <pc:sldChg chg="del">
        <pc:chgData name="Becky Mann" userId="eb467d60-cff5-406f-b4ef-6c0aacb48478" providerId="ADAL" clId="{72DFE839-712B-4B36-B0BE-0129CDB81D58}" dt="2018-08-27T18:42:02.046" v="317" actId="2696"/>
        <pc:sldMkLst>
          <pc:docMk/>
          <pc:sldMk cId="346260163" sldId="525"/>
        </pc:sldMkLst>
      </pc:sldChg>
      <pc:sldChg chg="del">
        <pc:chgData name="Becky Mann" userId="eb467d60-cff5-406f-b4ef-6c0aacb48478" providerId="ADAL" clId="{72DFE839-712B-4B36-B0BE-0129CDB81D58}" dt="2018-08-27T18:42:02.058" v="318" actId="2696"/>
        <pc:sldMkLst>
          <pc:docMk/>
          <pc:sldMk cId="36698480" sldId="526"/>
        </pc:sldMkLst>
      </pc:sldChg>
      <pc:sldChg chg="del">
        <pc:chgData name="Becky Mann" userId="eb467d60-cff5-406f-b4ef-6c0aacb48478" providerId="ADAL" clId="{72DFE839-712B-4B36-B0BE-0129CDB81D58}" dt="2018-08-27T18:42:02.073" v="319" actId="2696"/>
        <pc:sldMkLst>
          <pc:docMk/>
          <pc:sldMk cId="3013792632" sldId="527"/>
        </pc:sldMkLst>
      </pc:sldChg>
      <pc:sldChg chg="del">
        <pc:chgData name="Becky Mann" userId="eb467d60-cff5-406f-b4ef-6c0aacb48478" providerId="ADAL" clId="{72DFE839-712B-4B36-B0BE-0129CDB81D58}" dt="2018-08-27T18:42:02.088" v="320" actId="2696"/>
        <pc:sldMkLst>
          <pc:docMk/>
          <pc:sldMk cId="3968728569" sldId="528"/>
        </pc:sldMkLst>
      </pc:sldChg>
      <pc:sldChg chg="del">
        <pc:chgData name="Becky Mann" userId="eb467d60-cff5-406f-b4ef-6c0aacb48478" providerId="ADAL" clId="{72DFE839-712B-4B36-B0BE-0129CDB81D58}" dt="2018-08-27T18:42:02.104" v="321" actId="2696"/>
        <pc:sldMkLst>
          <pc:docMk/>
          <pc:sldMk cId="2218358883" sldId="529"/>
        </pc:sldMkLst>
      </pc:sldChg>
      <pc:sldChg chg="del">
        <pc:chgData name="Becky Mann" userId="eb467d60-cff5-406f-b4ef-6c0aacb48478" providerId="ADAL" clId="{72DFE839-712B-4B36-B0BE-0129CDB81D58}" dt="2018-08-27T18:42:02.113" v="322" actId="2696"/>
        <pc:sldMkLst>
          <pc:docMk/>
          <pc:sldMk cId="3866293513" sldId="530"/>
        </pc:sldMkLst>
      </pc:sldChg>
      <pc:sldChg chg="del">
        <pc:chgData name="Becky Mann" userId="eb467d60-cff5-406f-b4ef-6c0aacb48478" providerId="ADAL" clId="{72DFE839-712B-4B36-B0BE-0129CDB81D58}" dt="2018-08-27T18:42:02.134" v="323" actId="2696"/>
        <pc:sldMkLst>
          <pc:docMk/>
          <pc:sldMk cId="1512553497" sldId="531"/>
        </pc:sldMkLst>
      </pc:sldChg>
      <pc:sldChg chg="del">
        <pc:chgData name="Becky Mann" userId="eb467d60-cff5-406f-b4ef-6c0aacb48478" providerId="ADAL" clId="{72DFE839-712B-4B36-B0BE-0129CDB81D58}" dt="2018-08-27T18:42:02.151" v="324" actId="2696"/>
        <pc:sldMkLst>
          <pc:docMk/>
          <pc:sldMk cId="1042495792" sldId="532"/>
        </pc:sldMkLst>
      </pc:sldChg>
      <pc:sldChg chg="del">
        <pc:chgData name="Becky Mann" userId="eb467d60-cff5-406f-b4ef-6c0aacb48478" providerId="ADAL" clId="{72DFE839-712B-4B36-B0BE-0129CDB81D58}" dt="2018-08-27T18:42:02.180" v="326" actId="2696"/>
        <pc:sldMkLst>
          <pc:docMk/>
          <pc:sldMk cId="1737319653" sldId="533"/>
        </pc:sldMkLst>
      </pc:sldChg>
      <pc:sldChg chg="del">
        <pc:chgData name="Becky Mann" userId="eb467d60-cff5-406f-b4ef-6c0aacb48478" providerId="ADAL" clId="{72DFE839-712B-4B36-B0BE-0129CDB81D58}" dt="2018-08-27T18:42:02.195" v="327" actId="2696"/>
        <pc:sldMkLst>
          <pc:docMk/>
          <pc:sldMk cId="1474185117" sldId="534"/>
        </pc:sldMkLst>
      </pc:sldChg>
      <pc:sldChg chg="del">
        <pc:chgData name="Becky Mann" userId="eb467d60-cff5-406f-b4ef-6c0aacb48478" providerId="ADAL" clId="{72DFE839-712B-4B36-B0BE-0129CDB81D58}" dt="2018-08-27T18:42:02.209" v="328" actId="2696"/>
        <pc:sldMkLst>
          <pc:docMk/>
          <pc:sldMk cId="473399196" sldId="535"/>
        </pc:sldMkLst>
      </pc:sldChg>
      <pc:sldChg chg="del">
        <pc:chgData name="Becky Mann" userId="eb467d60-cff5-406f-b4ef-6c0aacb48478" providerId="ADAL" clId="{72DFE839-712B-4B36-B0BE-0129CDB81D58}" dt="2018-08-27T18:42:02.224" v="329" actId="2696"/>
        <pc:sldMkLst>
          <pc:docMk/>
          <pc:sldMk cId="3713860645" sldId="536"/>
        </pc:sldMkLst>
      </pc:sldChg>
      <pc:sldChg chg="del">
        <pc:chgData name="Becky Mann" userId="eb467d60-cff5-406f-b4ef-6c0aacb48478" providerId="ADAL" clId="{72DFE839-712B-4B36-B0BE-0129CDB81D58}" dt="2018-08-27T18:42:02.238" v="330" actId="2696"/>
        <pc:sldMkLst>
          <pc:docMk/>
          <pc:sldMk cId="2079711441" sldId="537"/>
        </pc:sldMkLst>
      </pc:sldChg>
      <pc:sldChg chg="del">
        <pc:chgData name="Becky Mann" userId="eb467d60-cff5-406f-b4ef-6c0aacb48478" providerId="ADAL" clId="{72DFE839-712B-4B36-B0BE-0129CDB81D58}" dt="2018-08-27T18:42:02.254" v="331" actId="2696"/>
        <pc:sldMkLst>
          <pc:docMk/>
          <pc:sldMk cId="818538074" sldId="538"/>
        </pc:sldMkLst>
      </pc:sldChg>
      <pc:sldChg chg="del">
        <pc:chgData name="Becky Mann" userId="eb467d60-cff5-406f-b4ef-6c0aacb48478" providerId="ADAL" clId="{72DFE839-712B-4B36-B0BE-0129CDB81D58}" dt="2018-08-27T18:42:02.268" v="332" actId="2696"/>
        <pc:sldMkLst>
          <pc:docMk/>
          <pc:sldMk cId="3598721495" sldId="539"/>
        </pc:sldMkLst>
      </pc:sldChg>
      <pc:sldChg chg="del">
        <pc:chgData name="Becky Mann" userId="eb467d60-cff5-406f-b4ef-6c0aacb48478" providerId="ADAL" clId="{72DFE839-712B-4B36-B0BE-0129CDB81D58}" dt="2018-08-27T18:42:02.283" v="333" actId="2696"/>
        <pc:sldMkLst>
          <pc:docMk/>
          <pc:sldMk cId="2332650786" sldId="540"/>
        </pc:sldMkLst>
      </pc:sldChg>
      <pc:sldChg chg="del">
        <pc:chgData name="Becky Mann" userId="eb467d60-cff5-406f-b4ef-6c0aacb48478" providerId="ADAL" clId="{72DFE839-712B-4B36-B0BE-0129CDB81D58}" dt="2018-08-27T18:42:02.297" v="334" actId="2696"/>
        <pc:sldMkLst>
          <pc:docMk/>
          <pc:sldMk cId="3826774726" sldId="541"/>
        </pc:sldMkLst>
      </pc:sldChg>
      <pc:sldChg chg="del">
        <pc:chgData name="Becky Mann" userId="eb467d60-cff5-406f-b4ef-6c0aacb48478" providerId="ADAL" clId="{72DFE839-712B-4B36-B0BE-0129CDB81D58}" dt="2018-08-27T18:42:02.310" v="335" actId="2696"/>
        <pc:sldMkLst>
          <pc:docMk/>
          <pc:sldMk cId="2978856742" sldId="542"/>
        </pc:sldMkLst>
      </pc:sldChg>
      <pc:sldChg chg="del">
        <pc:chgData name="Becky Mann" userId="eb467d60-cff5-406f-b4ef-6c0aacb48478" providerId="ADAL" clId="{72DFE839-712B-4B36-B0BE-0129CDB81D58}" dt="2018-08-27T18:42:02.331" v="336" actId="2696"/>
        <pc:sldMkLst>
          <pc:docMk/>
          <pc:sldMk cId="2890500830" sldId="543"/>
        </pc:sldMkLst>
      </pc:sldChg>
      <pc:sldChg chg="del">
        <pc:chgData name="Becky Mann" userId="eb467d60-cff5-406f-b4ef-6c0aacb48478" providerId="ADAL" clId="{72DFE839-712B-4B36-B0BE-0129CDB81D58}" dt="2018-08-27T18:42:02.164" v="325" actId="2696"/>
        <pc:sldMkLst>
          <pc:docMk/>
          <pc:sldMk cId="3502003805" sldId="544"/>
        </pc:sldMkLst>
      </pc:sldChg>
      <pc:sldChg chg="del">
        <pc:chgData name="Becky Mann" userId="eb467d60-cff5-406f-b4ef-6c0aacb48478" providerId="ADAL" clId="{72DFE839-712B-4B36-B0BE-0129CDB81D58}" dt="2018-08-27T18:42:02.400" v="341" actId="2696"/>
        <pc:sldMkLst>
          <pc:docMk/>
          <pc:sldMk cId="4057214376" sldId="545"/>
        </pc:sldMkLst>
      </pc:sldChg>
      <pc:sldChg chg="del">
        <pc:chgData name="Becky Mann" userId="eb467d60-cff5-406f-b4ef-6c0aacb48478" providerId="ADAL" clId="{72DFE839-712B-4B36-B0BE-0129CDB81D58}" dt="2018-08-27T18:42:02.417" v="342" actId="2696"/>
        <pc:sldMkLst>
          <pc:docMk/>
          <pc:sldMk cId="1753320419" sldId="546"/>
        </pc:sldMkLst>
      </pc:sldChg>
      <pc:sldChg chg="del">
        <pc:chgData name="Becky Mann" userId="eb467d60-cff5-406f-b4ef-6c0aacb48478" providerId="ADAL" clId="{72DFE839-712B-4B36-B0BE-0129CDB81D58}" dt="2018-08-27T18:42:02.450" v="344" actId="2696"/>
        <pc:sldMkLst>
          <pc:docMk/>
          <pc:sldMk cId="3885646038" sldId="547"/>
        </pc:sldMkLst>
      </pc:sldChg>
      <pc:sldChg chg="del">
        <pc:chgData name="Becky Mann" userId="eb467d60-cff5-406f-b4ef-6c0aacb48478" providerId="ADAL" clId="{72DFE839-712B-4B36-B0BE-0129CDB81D58}" dt="2018-08-27T18:42:02.465" v="345" actId="2696"/>
        <pc:sldMkLst>
          <pc:docMk/>
          <pc:sldMk cId="2131257287" sldId="548"/>
        </pc:sldMkLst>
      </pc:sldChg>
      <pc:sldChg chg="del">
        <pc:chgData name="Becky Mann" userId="eb467d60-cff5-406f-b4ef-6c0aacb48478" providerId="ADAL" clId="{72DFE839-712B-4B36-B0BE-0129CDB81D58}" dt="2018-08-27T18:42:02.482" v="346" actId="2696"/>
        <pc:sldMkLst>
          <pc:docMk/>
          <pc:sldMk cId="3105789096" sldId="550"/>
        </pc:sldMkLst>
      </pc:sldChg>
      <pc:sldChg chg="del">
        <pc:chgData name="Becky Mann" userId="eb467d60-cff5-406f-b4ef-6c0aacb48478" providerId="ADAL" clId="{72DFE839-712B-4B36-B0BE-0129CDB81D58}" dt="2018-08-27T18:42:02.497" v="347" actId="2696"/>
        <pc:sldMkLst>
          <pc:docMk/>
          <pc:sldMk cId="750674242" sldId="551"/>
        </pc:sldMkLst>
      </pc:sldChg>
      <pc:sldChg chg="del">
        <pc:chgData name="Becky Mann" userId="eb467d60-cff5-406f-b4ef-6c0aacb48478" providerId="ADAL" clId="{72DFE839-712B-4B36-B0BE-0129CDB81D58}" dt="2018-08-27T18:42:02.514" v="348" actId="2696"/>
        <pc:sldMkLst>
          <pc:docMk/>
          <pc:sldMk cId="4024969827" sldId="552"/>
        </pc:sldMkLst>
      </pc:sldChg>
      <pc:sldChg chg="del">
        <pc:chgData name="Becky Mann" userId="eb467d60-cff5-406f-b4ef-6c0aacb48478" providerId="ADAL" clId="{72DFE839-712B-4B36-B0BE-0129CDB81D58}" dt="2018-08-27T18:42:02.436" v="343" actId="2696"/>
        <pc:sldMkLst>
          <pc:docMk/>
          <pc:sldMk cId="2363219146" sldId="554"/>
        </pc:sldMkLst>
      </pc:sldChg>
      <pc:sldChg chg="del">
        <pc:chgData name="Becky Mann" userId="eb467d60-cff5-406f-b4ef-6c0aacb48478" providerId="ADAL" clId="{72DFE839-712B-4B36-B0BE-0129CDB81D58}" dt="2018-08-27T18:41:29.128" v="20" actId="2696"/>
        <pc:sldMkLst>
          <pc:docMk/>
          <pc:sldMk cId="2990496024" sldId="616"/>
        </pc:sldMkLst>
      </pc:sldChg>
      <pc:sldChg chg="del">
        <pc:chgData name="Becky Mann" userId="eb467d60-cff5-406f-b4ef-6c0aacb48478" providerId="ADAL" clId="{72DFE839-712B-4B36-B0BE-0129CDB81D58}" dt="2018-08-27T18:41:29.800" v="36" actId="2696"/>
        <pc:sldMkLst>
          <pc:docMk/>
          <pc:sldMk cId="664758064" sldId="617"/>
        </pc:sldMkLst>
      </pc:sldChg>
      <pc:sldChg chg="del">
        <pc:chgData name="Becky Mann" userId="eb467d60-cff5-406f-b4ef-6c0aacb48478" providerId="ADAL" clId="{72DFE839-712B-4B36-B0BE-0129CDB81D58}" dt="2018-08-27T18:41:30.711" v="62" actId="2696"/>
        <pc:sldMkLst>
          <pc:docMk/>
          <pc:sldMk cId="472640042" sldId="618"/>
        </pc:sldMkLst>
      </pc:sldChg>
      <pc:sldChg chg="del">
        <pc:chgData name="Becky Mann" userId="eb467d60-cff5-406f-b4ef-6c0aacb48478" providerId="ADAL" clId="{72DFE839-712B-4B36-B0BE-0129CDB81D58}" dt="2018-08-27T18:41:31.226" v="78" actId="2696"/>
        <pc:sldMkLst>
          <pc:docMk/>
          <pc:sldMk cId="2379548108" sldId="619"/>
        </pc:sldMkLst>
      </pc:sldChg>
      <pc:sldChg chg="del">
        <pc:chgData name="Becky Mann" userId="eb467d60-cff5-406f-b4ef-6c0aacb48478" providerId="ADAL" clId="{72DFE839-712B-4B36-B0BE-0129CDB81D58}" dt="2018-08-27T18:41:31.646" v="92" actId="2696"/>
        <pc:sldMkLst>
          <pc:docMk/>
          <pc:sldMk cId="1846803841" sldId="620"/>
        </pc:sldMkLst>
      </pc:sldChg>
      <pc:sldChg chg="del">
        <pc:chgData name="Becky Mann" userId="eb467d60-cff5-406f-b4ef-6c0aacb48478" providerId="ADAL" clId="{72DFE839-712B-4B36-B0BE-0129CDB81D58}" dt="2018-08-27T18:41:32.157" v="109" actId="2696"/>
        <pc:sldMkLst>
          <pc:docMk/>
          <pc:sldMk cId="2794724018" sldId="621"/>
        </pc:sldMkLst>
      </pc:sldChg>
      <pc:sldChg chg="del">
        <pc:chgData name="Becky Mann" userId="eb467d60-cff5-406f-b4ef-6c0aacb48478" providerId="ADAL" clId="{72DFE839-712B-4B36-B0BE-0129CDB81D58}" dt="2018-08-27T18:41:32.650" v="126" actId="2696"/>
        <pc:sldMkLst>
          <pc:docMk/>
          <pc:sldMk cId="59709307" sldId="622"/>
        </pc:sldMkLst>
      </pc:sldChg>
      <pc:sldChg chg="del">
        <pc:chgData name="Becky Mann" userId="eb467d60-cff5-406f-b4ef-6c0aacb48478" providerId="ADAL" clId="{72DFE839-712B-4B36-B0BE-0129CDB81D58}" dt="2018-08-27T18:41:33.204" v="146" actId="2696"/>
        <pc:sldMkLst>
          <pc:docMk/>
          <pc:sldMk cId="488428153" sldId="623"/>
        </pc:sldMkLst>
      </pc:sldChg>
      <pc:sldChg chg="del">
        <pc:chgData name="Becky Mann" userId="eb467d60-cff5-406f-b4ef-6c0aacb48478" providerId="ADAL" clId="{72DFE839-712B-4B36-B0BE-0129CDB81D58}" dt="2018-08-27T18:41:33.631" v="163" actId="2696"/>
        <pc:sldMkLst>
          <pc:docMk/>
          <pc:sldMk cId="3436260003" sldId="624"/>
        </pc:sldMkLst>
      </pc:sldChg>
      <pc:sldChg chg="del">
        <pc:chgData name="Becky Mann" userId="eb467d60-cff5-406f-b4ef-6c0aacb48478" providerId="ADAL" clId="{72DFE839-712B-4B36-B0BE-0129CDB81D58}" dt="2018-08-27T18:41:34.135" v="184" actId="2696"/>
        <pc:sldMkLst>
          <pc:docMk/>
          <pc:sldMk cId="2974889286" sldId="625"/>
        </pc:sldMkLst>
      </pc:sldChg>
      <pc:sldChg chg="del">
        <pc:chgData name="Becky Mann" userId="eb467d60-cff5-406f-b4ef-6c0aacb48478" providerId="ADAL" clId="{72DFE839-712B-4B36-B0BE-0129CDB81D58}" dt="2018-08-27T18:41:34.640" v="206" actId="2696"/>
        <pc:sldMkLst>
          <pc:docMk/>
          <pc:sldMk cId="584374151" sldId="626"/>
        </pc:sldMkLst>
      </pc:sldChg>
      <pc:sldChg chg="del">
        <pc:chgData name="Becky Mann" userId="eb467d60-cff5-406f-b4ef-6c0aacb48478" providerId="ADAL" clId="{72DFE839-712B-4B36-B0BE-0129CDB81D58}" dt="2018-08-27T18:41:35.106" v="229" actId="2696"/>
        <pc:sldMkLst>
          <pc:docMk/>
          <pc:sldMk cId="1555028205" sldId="627"/>
        </pc:sldMkLst>
      </pc:sldChg>
      <pc:sldChg chg="del">
        <pc:chgData name="Becky Mann" userId="eb467d60-cff5-406f-b4ef-6c0aacb48478" providerId="ADAL" clId="{72DFE839-712B-4B36-B0BE-0129CDB81D58}" dt="2018-08-27T18:41:35.355" v="241" actId="2696"/>
        <pc:sldMkLst>
          <pc:docMk/>
          <pc:sldMk cId="758005523" sldId="628"/>
        </pc:sldMkLst>
      </pc:sldChg>
      <pc:sldChg chg="del">
        <pc:chgData name="Becky Mann" userId="eb467d60-cff5-406f-b4ef-6c0aacb48478" providerId="ADAL" clId="{72DFE839-712B-4B36-B0BE-0129CDB81D58}" dt="2018-08-27T18:41:51.703" v="312" actId="2696"/>
        <pc:sldMkLst>
          <pc:docMk/>
          <pc:sldMk cId="3846105577" sldId="629"/>
        </pc:sldMkLst>
      </pc:sldChg>
      <pc:sldChg chg="del">
        <pc:chgData name="Becky Mann" userId="eb467d60-cff5-406f-b4ef-6c0aacb48478" providerId="ADAL" clId="{72DFE839-712B-4B36-B0BE-0129CDB81D58}" dt="2018-08-27T18:41:47.118" v="293" actId="2696"/>
        <pc:sldMkLst>
          <pc:docMk/>
          <pc:sldMk cId="3120876254" sldId="630"/>
        </pc:sldMkLst>
      </pc:sldChg>
      <pc:sldChg chg="del">
        <pc:chgData name="Becky Mann" userId="eb467d60-cff5-406f-b4ef-6c0aacb48478" providerId="ADAL" clId="{72DFE839-712B-4B36-B0BE-0129CDB81D58}" dt="2018-08-27T18:42:01.997" v="314" actId="2696"/>
        <pc:sldMkLst>
          <pc:docMk/>
          <pc:sldMk cId="850303076" sldId="632"/>
        </pc:sldMkLst>
      </pc:sldChg>
      <pc:sldChg chg="del">
        <pc:chgData name="Becky Mann" userId="eb467d60-cff5-406f-b4ef-6c0aacb48478" providerId="ADAL" clId="{72DFE839-712B-4B36-B0BE-0129CDB81D58}" dt="2018-08-27T18:42:02.371" v="339" actId="2696"/>
        <pc:sldMkLst>
          <pc:docMk/>
          <pc:sldMk cId="3387802632" sldId="633"/>
        </pc:sldMkLst>
      </pc:sldChg>
      <pc:sldChg chg="del">
        <pc:chgData name="Becky Mann" userId="eb467d60-cff5-406f-b4ef-6c0aacb48478" providerId="ADAL" clId="{72DFE839-712B-4B36-B0BE-0129CDB81D58}" dt="2018-08-27T18:41:28.545" v="6" actId="2696"/>
        <pc:sldMkLst>
          <pc:docMk/>
          <pc:sldMk cId="1634036377" sldId="638"/>
        </pc:sldMkLst>
      </pc:sldChg>
      <pc:sldChg chg="del">
        <pc:chgData name="Becky Mann" userId="eb467d60-cff5-406f-b4ef-6c0aacb48478" providerId="ADAL" clId="{72DFE839-712B-4B36-B0BE-0129CDB81D58}" dt="2018-08-27T18:41:29.080" v="19" actId="2696"/>
        <pc:sldMkLst>
          <pc:docMk/>
          <pc:sldMk cId="2024093079" sldId="639"/>
        </pc:sldMkLst>
      </pc:sldChg>
      <pc:sldChg chg="del">
        <pc:chgData name="Becky Mann" userId="eb467d60-cff5-406f-b4ef-6c0aacb48478" providerId="ADAL" clId="{72DFE839-712B-4B36-B0BE-0129CDB81D58}" dt="2018-08-27T18:41:29.167" v="21" actId="2696"/>
        <pc:sldMkLst>
          <pc:docMk/>
          <pc:sldMk cId="2517965188" sldId="640"/>
        </pc:sldMkLst>
      </pc:sldChg>
      <pc:sldChg chg="del">
        <pc:chgData name="Becky Mann" userId="eb467d60-cff5-406f-b4ef-6c0aacb48478" providerId="ADAL" clId="{72DFE839-712B-4B36-B0BE-0129CDB81D58}" dt="2018-08-27T18:41:29.726" v="34" actId="2696"/>
        <pc:sldMkLst>
          <pc:docMk/>
          <pc:sldMk cId="511777996" sldId="641"/>
        </pc:sldMkLst>
      </pc:sldChg>
      <pc:sldChg chg="del">
        <pc:chgData name="Becky Mann" userId="eb467d60-cff5-406f-b4ef-6c0aacb48478" providerId="ADAL" clId="{72DFE839-712B-4B36-B0BE-0129CDB81D58}" dt="2018-08-27T18:41:29.764" v="35" actId="2696"/>
        <pc:sldMkLst>
          <pc:docMk/>
          <pc:sldMk cId="3122133215" sldId="642"/>
        </pc:sldMkLst>
      </pc:sldChg>
      <pc:sldChg chg="del">
        <pc:chgData name="Becky Mann" userId="eb467d60-cff5-406f-b4ef-6c0aacb48478" providerId="ADAL" clId="{72DFE839-712B-4B36-B0BE-0129CDB81D58}" dt="2018-08-27T18:41:29.839" v="37" actId="2696"/>
        <pc:sldMkLst>
          <pc:docMk/>
          <pc:sldMk cId="269684172" sldId="643"/>
        </pc:sldMkLst>
      </pc:sldChg>
      <pc:sldChg chg="del">
        <pc:chgData name="Becky Mann" userId="eb467d60-cff5-406f-b4ef-6c0aacb48478" providerId="ADAL" clId="{72DFE839-712B-4B36-B0BE-0129CDB81D58}" dt="2018-08-27T18:41:30.645" v="60" actId="2696"/>
        <pc:sldMkLst>
          <pc:docMk/>
          <pc:sldMk cId="4081900043" sldId="644"/>
        </pc:sldMkLst>
      </pc:sldChg>
      <pc:sldChg chg="del">
        <pc:chgData name="Becky Mann" userId="eb467d60-cff5-406f-b4ef-6c0aacb48478" providerId="ADAL" clId="{72DFE839-712B-4B36-B0BE-0129CDB81D58}" dt="2018-08-27T18:41:30.674" v="61" actId="2696"/>
        <pc:sldMkLst>
          <pc:docMk/>
          <pc:sldMk cId="3282433047" sldId="645"/>
        </pc:sldMkLst>
      </pc:sldChg>
      <pc:sldChg chg="del">
        <pc:chgData name="Becky Mann" userId="eb467d60-cff5-406f-b4ef-6c0aacb48478" providerId="ADAL" clId="{72DFE839-712B-4B36-B0BE-0129CDB81D58}" dt="2018-08-27T18:41:30.742" v="63" actId="2696"/>
        <pc:sldMkLst>
          <pc:docMk/>
          <pc:sldMk cId="186546100" sldId="646"/>
        </pc:sldMkLst>
      </pc:sldChg>
      <pc:sldChg chg="del">
        <pc:chgData name="Becky Mann" userId="eb467d60-cff5-406f-b4ef-6c0aacb48478" providerId="ADAL" clId="{72DFE839-712B-4B36-B0BE-0129CDB81D58}" dt="2018-08-27T18:41:31.166" v="76" actId="2696"/>
        <pc:sldMkLst>
          <pc:docMk/>
          <pc:sldMk cId="3917002783" sldId="647"/>
        </pc:sldMkLst>
      </pc:sldChg>
      <pc:sldChg chg="del">
        <pc:chgData name="Becky Mann" userId="eb467d60-cff5-406f-b4ef-6c0aacb48478" providerId="ADAL" clId="{72DFE839-712B-4B36-B0BE-0129CDB81D58}" dt="2018-08-27T18:41:31.195" v="77" actId="2696"/>
        <pc:sldMkLst>
          <pc:docMk/>
          <pc:sldMk cId="1995203425" sldId="648"/>
        </pc:sldMkLst>
      </pc:sldChg>
      <pc:sldChg chg="del">
        <pc:chgData name="Becky Mann" userId="eb467d60-cff5-406f-b4ef-6c0aacb48478" providerId="ADAL" clId="{72DFE839-712B-4B36-B0BE-0129CDB81D58}" dt="2018-08-27T18:41:31.257" v="79" actId="2696"/>
        <pc:sldMkLst>
          <pc:docMk/>
          <pc:sldMk cId="2305945338" sldId="649"/>
        </pc:sldMkLst>
      </pc:sldChg>
      <pc:sldChg chg="del">
        <pc:chgData name="Becky Mann" userId="eb467d60-cff5-406f-b4ef-6c0aacb48478" providerId="ADAL" clId="{72DFE839-712B-4B36-B0BE-0129CDB81D58}" dt="2018-08-27T18:41:31.593" v="90" actId="2696"/>
        <pc:sldMkLst>
          <pc:docMk/>
          <pc:sldMk cId="1539231536" sldId="650"/>
        </pc:sldMkLst>
      </pc:sldChg>
      <pc:sldChg chg="del">
        <pc:chgData name="Becky Mann" userId="eb467d60-cff5-406f-b4ef-6c0aacb48478" providerId="ADAL" clId="{72DFE839-712B-4B36-B0BE-0129CDB81D58}" dt="2018-08-27T18:41:31.618" v="91" actId="2696"/>
        <pc:sldMkLst>
          <pc:docMk/>
          <pc:sldMk cId="1577475519" sldId="651"/>
        </pc:sldMkLst>
      </pc:sldChg>
      <pc:sldChg chg="del">
        <pc:chgData name="Becky Mann" userId="eb467d60-cff5-406f-b4ef-6c0aacb48478" providerId="ADAL" clId="{72DFE839-712B-4B36-B0BE-0129CDB81D58}" dt="2018-08-27T18:41:31.680" v="93" actId="2696"/>
        <pc:sldMkLst>
          <pc:docMk/>
          <pc:sldMk cId="1384308736" sldId="652"/>
        </pc:sldMkLst>
      </pc:sldChg>
      <pc:sldChg chg="del">
        <pc:chgData name="Becky Mann" userId="eb467d60-cff5-406f-b4ef-6c0aacb48478" providerId="ADAL" clId="{72DFE839-712B-4B36-B0BE-0129CDB81D58}" dt="2018-08-27T18:41:32.126" v="108" actId="2696"/>
        <pc:sldMkLst>
          <pc:docMk/>
          <pc:sldMk cId="2658457281" sldId="653"/>
        </pc:sldMkLst>
      </pc:sldChg>
      <pc:sldChg chg="del">
        <pc:chgData name="Becky Mann" userId="eb467d60-cff5-406f-b4ef-6c0aacb48478" providerId="ADAL" clId="{72DFE839-712B-4B36-B0BE-0129CDB81D58}" dt="2018-08-27T18:41:32.181" v="110" actId="2696"/>
        <pc:sldMkLst>
          <pc:docMk/>
          <pc:sldMk cId="755230011" sldId="654"/>
        </pc:sldMkLst>
      </pc:sldChg>
      <pc:sldChg chg="del">
        <pc:chgData name="Becky Mann" userId="eb467d60-cff5-406f-b4ef-6c0aacb48478" providerId="ADAL" clId="{72DFE839-712B-4B36-B0BE-0129CDB81D58}" dt="2018-08-27T18:41:32.593" v="124" actId="2696"/>
        <pc:sldMkLst>
          <pc:docMk/>
          <pc:sldMk cId="362051429" sldId="655"/>
        </pc:sldMkLst>
      </pc:sldChg>
      <pc:sldChg chg="del">
        <pc:chgData name="Becky Mann" userId="eb467d60-cff5-406f-b4ef-6c0aacb48478" providerId="ADAL" clId="{72DFE839-712B-4B36-B0BE-0129CDB81D58}" dt="2018-08-27T18:41:32.620" v="125" actId="2696"/>
        <pc:sldMkLst>
          <pc:docMk/>
          <pc:sldMk cId="2112357447" sldId="656"/>
        </pc:sldMkLst>
      </pc:sldChg>
      <pc:sldChg chg="del">
        <pc:chgData name="Becky Mann" userId="eb467d60-cff5-406f-b4ef-6c0aacb48478" providerId="ADAL" clId="{72DFE839-712B-4B36-B0BE-0129CDB81D58}" dt="2018-08-27T18:41:32.677" v="127" actId="2696"/>
        <pc:sldMkLst>
          <pc:docMk/>
          <pc:sldMk cId="296472173" sldId="657"/>
        </pc:sldMkLst>
      </pc:sldChg>
      <pc:sldChg chg="del">
        <pc:chgData name="Becky Mann" userId="eb467d60-cff5-406f-b4ef-6c0aacb48478" providerId="ADAL" clId="{72DFE839-712B-4B36-B0BE-0129CDB81D58}" dt="2018-08-27T18:41:33.153" v="144" actId="2696"/>
        <pc:sldMkLst>
          <pc:docMk/>
          <pc:sldMk cId="1822990733" sldId="658"/>
        </pc:sldMkLst>
      </pc:sldChg>
      <pc:sldChg chg="del">
        <pc:chgData name="Becky Mann" userId="eb467d60-cff5-406f-b4ef-6c0aacb48478" providerId="ADAL" clId="{72DFE839-712B-4B36-B0BE-0129CDB81D58}" dt="2018-08-27T18:41:33.179" v="145" actId="2696"/>
        <pc:sldMkLst>
          <pc:docMk/>
          <pc:sldMk cId="2339441362" sldId="659"/>
        </pc:sldMkLst>
      </pc:sldChg>
      <pc:sldChg chg="del">
        <pc:chgData name="Becky Mann" userId="eb467d60-cff5-406f-b4ef-6c0aacb48478" providerId="ADAL" clId="{72DFE839-712B-4B36-B0BE-0129CDB81D58}" dt="2018-08-27T18:41:33.231" v="147" actId="2696"/>
        <pc:sldMkLst>
          <pc:docMk/>
          <pc:sldMk cId="948670983" sldId="660"/>
        </pc:sldMkLst>
      </pc:sldChg>
      <pc:sldChg chg="del">
        <pc:chgData name="Becky Mann" userId="eb467d60-cff5-406f-b4ef-6c0aacb48478" providerId="ADAL" clId="{72DFE839-712B-4B36-B0BE-0129CDB81D58}" dt="2018-08-27T18:41:33.588" v="161" actId="2696"/>
        <pc:sldMkLst>
          <pc:docMk/>
          <pc:sldMk cId="861959269" sldId="661"/>
        </pc:sldMkLst>
      </pc:sldChg>
      <pc:sldChg chg="del">
        <pc:chgData name="Becky Mann" userId="eb467d60-cff5-406f-b4ef-6c0aacb48478" providerId="ADAL" clId="{72DFE839-712B-4B36-B0BE-0129CDB81D58}" dt="2018-08-27T18:41:33.609" v="162" actId="2696"/>
        <pc:sldMkLst>
          <pc:docMk/>
          <pc:sldMk cId="1620696309" sldId="662"/>
        </pc:sldMkLst>
      </pc:sldChg>
      <pc:sldChg chg="del">
        <pc:chgData name="Becky Mann" userId="eb467d60-cff5-406f-b4ef-6c0aacb48478" providerId="ADAL" clId="{72DFE839-712B-4B36-B0BE-0129CDB81D58}" dt="2018-08-27T18:41:33.654" v="164" actId="2696"/>
        <pc:sldMkLst>
          <pc:docMk/>
          <pc:sldMk cId="2018336127" sldId="663"/>
        </pc:sldMkLst>
      </pc:sldChg>
      <pc:sldChg chg="del">
        <pc:chgData name="Becky Mann" userId="eb467d60-cff5-406f-b4ef-6c0aacb48478" providerId="ADAL" clId="{72DFE839-712B-4B36-B0BE-0129CDB81D58}" dt="2018-08-27T18:41:34.095" v="182" actId="2696"/>
        <pc:sldMkLst>
          <pc:docMk/>
          <pc:sldMk cId="3472656769" sldId="664"/>
        </pc:sldMkLst>
      </pc:sldChg>
      <pc:sldChg chg="del">
        <pc:chgData name="Becky Mann" userId="eb467d60-cff5-406f-b4ef-6c0aacb48478" providerId="ADAL" clId="{72DFE839-712B-4B36-B0BE-0129CDB81D58}" dt="2018-08-27T18:41:34.114" v="183" actId="2696"/>
        <pc:sldMkLst>
          <pc:docMk/>
          <pc:sldMk cId="2381982159" sldId="665"/>
        </pc:sldMkLst>
      </pc:sldChg>
      <pc:sldChg chg="del">
        <pc:chgData name="Becky Mann" userId="eb467d60-cff5-406f-b4ef-6c0aacb48478" providerId="ADAL" clId="{72DFE839-712B-4B36-B0BE-0129CDB81D58}" dt="2018-08-27T18:41:34.152" v="185" actId="2696"/>
        <pc:sldMkLst>
          <pc:docMk/>
          <pc:sldMk cId="3534510425" sldId="666"/>
        </pc:sldMkLst>
      </pc:sldChg>
      <pc:sldChg chg="del">
        <pc:chgData name="Becky Mann" userId="eb467d60-cff5-406f-b4ef-6c0aacb48478" providerId="ADAL" clId="{72DFE839-712B-4B36-B0BE-0129CDB81D58}" dt="2018-08-27T18:41:34.599" v="204" actId="2696"/>
        <pc:sldMkLst>
          <pc:docMk/>
          <pc:sldMk cId="2568965229" sldId="667"/>
        </pc:sldMkLst>
      </pc:sldChg>
      <pc:sldChg chg="del">
        <pc:chgData name="Becky Mann" userId="eb467d60-cff5-406f-b4ef-6c0aacb48478" providerId="ADAL" clId="{72DFE839-712B-4B36-B0BE-0129CDB81D58}" dt="2018-08-27T18:41:34.619" v="205" actId="2696"/>
        <pc:sldMkLst>
          <pc:docMk/>
          <pc:sldMk cId="118357221" sldId="668"/>
        </pc:sldMkLst>
      </pc:sldChg>
      <pc:sldChg chg="del">
        <pc:chgData name="Becky Mann" userId="eb467d60-cff5-406f-b4ef-6c0aacb48478" providerId="ADAL" clId="{72DFE839-712B-4B36-B0BE-0129CDB81D58}" dt="2018-08-27T18:41:34.662" v="207" actId="2696"/>
        <pc:sldMkLst>
          <pc:docMk/>
          <pc:sldMk cId="3648689289" sldId="669"/>
        </pc:sldMkLst>
      </pc:sldChg>
      <pc:sldChg chg="del">
        <pc:chgData name="Becky Mann" userId="eb467d60-cff5-406f-b4ef-6c0aacb48478" providerId="ADAL" clId="{72DFE839-712B-4B36-B0BE-0129CDB81D58}" dt="2018-08-27T18:41:35.073" v="227" actId="2696"/>
        <pc:sldMkLst>
          <pc:docMk/>
          <pc:sldMk cId="2286170175" sldId="670"/>
        </pc:sldMkLst>
      </pc:sldChg>
      <pc:sldChg chg="del">
        <pc:chgData name="Becky Mann" userId="eb467d60-cff5-406f-b4ef-6c0aacb48478" providerId="ADAL" clId="{72DFE839-712B-4B36-B0BE-0129CDB81D58}" dt="2018-08-27T18:41:35.089" v="228" actId="2696"/>
        <pc:sldMkLst>
          <pc:docMk/>
          <pc:sldMk cId="1886997656" sldId="671"/>
        </pc:sldMkLst>
      </pc:sldChg>
      <pc:sldChg chg="del">
        <pc:chgData name="Becky Mann" userId="eb467d60-cff5-406f-b4ef-6c0aacb48478" providerId="ADAL" clId="{72DFE839-712B-4B36-B0BE-0129CDB81D58}" dt="2018-08-27T18:41:35.128" v="230" actId="2696"/>
        <pc:sldMkLst>
          <pc:docMk/>
          <pc:sldMk cId="2850725148" sldId="672"/>
        </pc:sldMkLst>
      </pc:sldChg>
      <pc:sldChg chg="del">
        <pc:chgData name="Becky Mann" userId="eb467d60-cff5-406f-b4ef-6c0aacb48478" providerId="ADAL" clId="{72DFE839-712B-4B36-B0BE-0129CDB81D58}" dt="2018-08-27T18:41:35.314" v="239" actId="2696"/>
        <pc:sldMkLst>
          <pc:docMk/>
          <pc:sldMk cId="366356145" sldId="673"/>
        </pc:sldMkLst>
      </pc:sldChg>
      <pc:sldChg chg="del">
        <pc:chgData name="Becky Mann" userId="eb467d60-cff5-406f-b4ef-6c0aacb48478" providerId="ADAL" clId="{72DFE839-712B-4B36-B0BE-0129CDB81D58}" dt="2018-08-27T18:41:35.331" v="240" actId="2696"/>
        <pc:sldMkLst>
          <pc:docMk/>
          <pc:sldMk cId="4153455212" sldId="674"/>
        </pc:sldMkLst>
      </pc:sldChg>
      <pc:sldChg chg="del">
        <pc:chgData name="Becky Mann" userId="eb467d60-cff5-406f-b4ef-6c0aacb48478" providerId="ADAL" clId="{72DFE839-712B-4B36-B0BE-0129CDB81D58}" dt="2018-08-27T18:41:35.376" v="242" actId="2696"/>
        <pc:sldMkLst>
          <pc:docMk/>
          <pc:sldMk cId="1309562562" sldId="675"/>
        </pc:sldMkLst>
      </pc:sldChg>
      <pc:sldChg chg="del">
        <pc:chgData name="Becky Mann" userId="eb467d60-cff5-406f-b4ef-6c0aacb48478" providerId="ADAL" clId="{72DFE839-712B-4B36-B0BE-0129CDB81D58}" dt="2018-08-27T18:41:35.914" v="271" actId="2696"/>
        <pc:sldMkLst>
          <pc:docMk/>
          <pc:sldMk cId="3656723371" sldId="676"/>
        </pc:sldMkLst>
      </pc:sldChg>
      <pc:sldChg chg="del">
        <pc:chgData name="Becky Mann" userId="eb467d60-cff5-406f-b4ef-6c0aacb48478" providerId="ADAL" clId="{72DFE839-712B-4B36-B0BE-0129CDB81D58}" dt="2018-08-27T18:41:35.929" v="272" actId="2696"/>
        <pc:sldMkLst>
          <pc:docMk/>
          <pc:sldMk cId="4110962285" sldId="677"/>
        </pc:sldMkLst>
      </pc:sldChg>
      <pc:sldChg chg="del">
        <pc:chgData name="Becky Mann" userId="eb467d60-cff5-406f-b4ef-6c0aacb48478" providerId="ADAL" clId="{72DFE839-712B-4B36-B0BE-0129CDB81D58}" dt="2018-08-27T18:41:51.715" v="313" actId="2696"/>
        <pc:sldMkLst>
          <pc:docMk/>
          <pc:sldMk cId="4130221486" sldId="678"/>
        </pc:sldMkLst>
      </pc:sldChg>
      <pc:sldChg chg="del">
        <pc:chgData name="Becky Mann" userId="eb467d60-cff5-406f-b4ef-6c0aacb48478" providerId="ADAL" clId="{72DFE839-712B-4B36-B0BE-0129CDB81D58}" dt="2018-08-27T18:41:47.100" v="292" actId="2696"/>
        <pc:sldMkLst>
          <pc:docMk/>
          <pc:sldMk cId="3517428503" sldId="679"/>
        </pc:sldMkLst>
      </pc:sldChg>
      <pc:sldChg chg="del">
        <pc:chgData name="Becky Mann" userId="eb467d60-cff5-406f-b4ef-6c0aacb48478" providerId="ADAL" clId="{72DFE839-712B-4B36-B0BE-0129CDB81D58}" dt="2018-08-27T18:41:47.136" v="294" actId="2696"/>
        <pc:sldMkLst>
          <pc:docMk/>
          <pc:sldMk cId="2456168155" sldId="680"/>
        </pc:sldMkLst>
      </pc:sldChg>
      <pc:sldChg chg="del">
        <pc:chgData name="Becky Mann" userId="eb467d60-cff5-406f-b4ef-6c0aacb48478" providerId="ADAL" clId="{72DFE839-712B-4B36-B0BE-0129CDB81D58}" dt="2018-08-27T18:41:47.377" v="310" actId="2696"/>
        <pc:sldMkLst>
          <pc:docMk/>
          <pc:sldMk cId="1013261945" sldId="681"/>
        </pc:sldMkLst>
      </pc:sldChg>
      <pc:sldChg chg="del">
        <pc:chgData name="Becky Mann" userId="eb467d60-cff5-406f-b4ef-6c0aacb48478" providerId="ADAL" clId="{72DFE839-712B-4B36-B0BE-0129CDB81D58}" dt="2018-08-27T18:41:47.390" v="311" actId="2696"/>
        <pc:sldMkLst>
          <pc:docMk/>
          <pc:sldMk cId="2846032512" sldId="682"/>
        </pc:sldMkLst>
      </pc:sldChg>
      <pc:sldChg chg="del">
        <pc:chgData name="Becky Mann" userId="eb467d60-cff5-406f-b4ef-6c0aacb48478" providerId="ADAL" clId="{72DFE839-712B-4B36-B0BE-0129CDB81D58}" dt="2018-08-27T18:42:02.011" v="315" actId="2696"/>
        <pc:sldMkLst>
          <pc:docMk/>
          <pc:sldMk cId="2089731175" sldId="686"/>
        </pc:sldMkLst>
      </pc:sldChg>
      <pc:sldChg chg="del">
        <pc:chgData name="Becky Mann" userId="eb467d60-cff5-406f-b4ef-6c0aacb48478" providerId="ADAL" clId="{72DFE839-712B-4B36-B0BE-0129CDB81D58}" dt="2018-08-27T18:42:02.344" v="337" actId="2696"/>
        <pc:sldMkLst>
          <pc:docMk/>
          <pc:sldMk cId="3441121510" sldId="687"/>
        </pc:sldMkLst>
      </pc:sldChg>
      <pc:sldChg chg="del">
        <pc:chgData name="Becky Mann" userId="eb467d60-cff5-406f-b4ef-6c0aacb48478" providerId="ADAL" clId="{72DFE839-712B-4B36-B0BE-0129CDB81D58}" dt="2018-08-27T18:42:02.356" v="338" actId="2696"/>
        <pc:sldMkLst>
          <pc:docMk/>
          <pc:sldMk cId="3757876049" sldId="688"/>
        </pc:sldMkLst>
      </pc:sldChg>
      <pc:sldChg chg="del">
        <pc:chgData name="Becky Mann" userId="eb467d60-cff5-406f-b4ef-6c0aacb48478" providerId="ADAL" clId="{72DFE839-712B-4B36-B0BE-0129CDB81D58}" dt="2018-08-27T18:42:02.383" v="340" actId="2696"/>
        <pc:sldMkLst>
          <pc:docMk/>
          <pc:sldMk cId="2777098661" sldId="689"/>
        </pc:sldMkLst>
      </pc:sldChg>
      <pc:sldChg chg="del">
        <pc:chgData name="Becky Mann" userId="eb467d60-cff5-406f-b4ef-6c0aacb48478" providerId="ADAL" clId="{72DFE839-712B-4B36-B0BE-0129CDB81D58}" dt="2018-08-27T18:42:02.524" v="349" actId="2696"/>
        <pc:sldMkLst>
          <pc:docMk/>
          <pc:sldMk cId="1209565022" sldId="690"/>
        </pc:sldMkLst>
      </pc:sldChg>
      <pc:sldChg chg="del">
        <pc:chgData name="Becky Mann" userId="eb467d60-cff5-406f-b4ef-6c0aacb48478" providerId="ADAL" clId="{72DFE839-712B-4B36-B0BE-0129CDB81D58}" dt="2018-08-27T18:41:28.508" v="5" actId="2696"/>
        <pc:sldMkLst>
          <pc:docMk/>
          <pc:sldMk cId="2610899193" sldId="700"/>
        </pc:sldMkLst>
      </pc:sldChg>
      <pc:sldChg chg="del">
        <pc:chgData name="Becky Mann" userId="eb467d60-cff5-406f-b4ef-6c0aacb48478" providerId="ADAL" clId="{72DFE839-712B-4B36-B0BE-0129CDB81D58}" dt="2018-08-27T18:41:28.361" v="1" actId="2696"/>
        <pc:sldMkLst>
          <pc:docMk/>
          <pc:sldMk cId="985102725" sldId="701"/>
        </pc:sldMkLst>
      </pc:sldChg>
      <pc:sldChg chg="del">
        <pc:chgData name="Becky Mann" userId="eb467d60-cff5-406f-b4ef-6c0aacb48478" providerId="ADAL" clId="{72DFE839-712B-4B36-B0BE-0129CDB81D58}" dt="2018-08-27T18:41:28.407" v="2" actId="2696"/>
        <pc:sldMkLst>
          <pc:docMk/>
          <pc:sldMk cId="733213307" sldId="702"/>
        </pc:sldMkLst>
      </pc:sldChg>
      <pc:sldChg chg="del">
        <pc:chgData name="Becky Mann" userId="eb467d60-cff5-406f-b4ef-6c0aacb48478" providerId="ADAL" clId="{72DFE839-712B-4B36-B0BE-0129CDB81D58}" dt="2018-08-27T18:41:28.442" v="3" actId="2696"/>
        <pc:sldMkLst>
          <pc:docMk/>
          <pc:sldMk cId="4249051692" sldId="703"/>
        </pc:sldMkLst>
      </pc:sldChg>
      <pc:sldChg chg="del">
        <pc:chgData name="Becky Mann" userId="eb467d60-cff5-406f-b4ef-6c0aacb48478" providerId="ADAL" clId="{72DFE839-712B-4B36-B0BE-0129CDB81D58}" dt="2018-08-27T18:41:28.476"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04B2F524-F44A-4821-B6E6-7E69143A23AD}"/>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E8054161-7F51-4B5C-BDD2-4AB3995F875E}"/>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931248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878634B1-214D-4414-811B-CF302F63D061}"/>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ED934FFE-1722-4366-A5D2-8487ED32A30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94698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06A1B61D-6A14-42E7-BB2A-3229CEA89F05}"/>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0B5244AC-A788-46F8-A018-D418F9E3A4D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086318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6C614841-55DB-490E-AAEB-6E80DD8184FC}"/>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049B6AF9-3019-4B9B-BD3C-09DEB835A2B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43140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If you use an open network, what email configuration setting should you ensure is enabled?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Enable Secure Sockets Layer/Transport Layer Security (SSL/TLS) encryption to protect the account password.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have installed a screensaver application. Later, after updating your anti-virus software, a malicious program is found. This appears to have infected your system at the same time as the screensaver was installed. What class of malware is this?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Trojan Horse.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want to use a website that hosts training modules in a custom media format. What type of add-on would you need to install to play this media?</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You would need to install a type of browser add-on called a plug-in. Plug-ins should be restricted to interacting with the media object on the web page.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file might a website use to track whether you have visited it before?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Cookie.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Browser pop-up windows are definite symptoms of virus infection.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False—these could be a result of adware or part of the design of a particular site (admittedly, not a site you'd want to visit often).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are using a computer in an Internet cafe. What should you do at the end of the session?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Clear the browser cache or use the workstation's browser private/incognito browsing mode.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identifies a website as using the secure HTTPS protocol with a valid certificate?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URL shows the "https://" protocol and the browser shows a padlock icon. For sites that have passed special validation regimes, the address bar will be shown in green. If a site uses https but the certificate is not trusted by the browser, an alert is displayed.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want to restrict access to a computer on your network to a single Internet host running a particular application. What two things do you need to configure in your firewall's access control list?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IP address of the host and the port number of the application.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524338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4 / Unit 3 / Secure Web Browsing</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23962183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p:txBody>
          <a:bodyPr>
            <a:normAutofit fontScale="55000" lnSpcReduction="20000"/>
          </a:bodyPr>
          <a:lstStyle/>
          <a:p>
            <a:r>
              <a:rPr lang="en-US" dirty="0"/>
              <a:t>Text file storing session information</a:t>
            </a:r>
          </a:p>
          <a:p>
            <a:r>
              <a:rPr lang="en-US" dirty="0"/>
              <a:t>Other browser metadata</a:t>
            </a:r>
          </a:p>
          <a:p>
            <a:r>
              <a:rPr lang="en-US" dirty="0"/>
              <a:t>Personally Identifiable Information (PII)</a:t>
            </a:r>
          </a:p>
          <a:p>
            <a:r>
              <a:rPr lang="en-US" dirty="0"/>
              <a:t>Cookie types</a:t>
            </a:r>
          </a:p>
          <a:p>
            <a:pPr lvl="1"/>
            <a:r>
              <a:rPr lang="en-US" dirty="0"/>
              <a:t>First-party cookies</a:t>
            </a:r>
          </a:p>
          <a:p>
            <a:pPr lvl="1"/>
            <a:r>
              <a:rPr lang="en-US" dirty="0"/>
              <a:t>Third-party cookies</a:t>
            </a:r>
          </a:p>
          <a:p>
            <a:r>
              <a:rPr lang="en-US" dirty="0"/>
              <a:t>Privacy and security issues</a:t>
            </a:r>
          </a:p>
          <a:p>
            <a:pPr lvl="1"/>
            <a:r>
              <a:rPr lang="en-US" dirty="0"/>
              <a:t>What information is a site capturing?</a:t>
            </a:r>
          </a:p>
          <a:p>
            <a:pPr lvl="1"/>
            <a:r>
              <a:rPr lang="en-US" dirty="0"/>
              <a:t>Cookies cannot install malware but may be read by malware that has infected the computer</a:t>
            </a:r>
          </a:p>
          <a:p>
            <a:pPr lvl="1"/>
            <a:r>
              <a:rPr lang="en-US" dirty="0"/>
              <a:t>Cookies can be used to track browsing history</a:t>
            </a:r>
          </a:p>
          <a:p>
            <a:pPr lvl="1"/>
            <a:r>
              <a:rPr lang="en-US" dirty="0"/>
              <a:t>Some cookies may not expire correctly</a:t>
            </a:r>
          </a:p>
          <a:p>
            <a:pPr lvl="1"/>
            <a:r>
              <a:rPr lang="en-US" dirty="0"/>
              <a:t>The site designer should use encrypted cookies to mitigate these issues</a:t>
            </a:r>
          </a:p>
        </p:txBody>
      </p:sp>
      <p:sp>
        <p:nvSpPr>
          <p:cNvPr id="2" name="Title 1"/>
          <p:cNvSpPr>
            <a:spLocks noGrp="1"/>
          </p:cNvSpPr>
          <p:nvPr>
            <p:ph type="title"/>
          </p:nvPr>
        </p:nvSpPr>
        <p:spPr/>
        <p:txBody>
          <a:bodyPr/>
          <a:lstStyle/>
          <a:p>
            <a:r>
              <a:rPr lang="en-US" dirty="0"/>
              <a:t>Cookies</a:t>
            </a:r>
          </a:p>
        </p:txBody>
      </p:sp>
      <p:sp>
        <p:nvSpPr>
          <p:cNvPr id="3" name="Footer Placeholder 2">
            <a:extLst>
              <a:ext uri="{FF2B5EF4-FFF2-40B4-BE49-F238E27FC236}">
                <a16:creationId xmlns:a16="http://schemas.microsoft.com/office/drawing/2014/main" id="{AB30CFC9-F884-4688-9924-7A2AA40208A4}"/>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009FD38-F73E-443E-B0CC-3362651D91A2}"/>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12902322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F3068-E873-426B-9F13-324643876978}"/>
              </a:ext>
            </a:extLst>
          </p:cNvPr>
          <p:cNvSpPr>
            <a:spLocks noGrp="1"/>
          </p:cNvSpPr>
          <p:nvPr>
            <p:ph type="title"/>
          </p:nvPr>
        </p:nvSpPr>
        <p:spPr/>
        <p:txBody>
          <a:bodyPr/>
          <a:lstStyle/>
          <a:p>
            <a:r>
              <a:rPr lang="en-US" dirty="0"/>
              <a:t>Pop-up Windows</a:t>
            </a:r>
          </a:p>
        </p:txBody>
      </p:sp>
      <p:sp>
        <p:nvSpPr>
          <p:cNvPr id="4" name="Content Placeholder 3">
            <a:extLst>
              <a:ext uri="{FF2B5EF4-FFF2-40B4-BE49-F238E27FC236}">
                <a16:creationId xmlns:a16="http://schemas.microsoft.com/office/drawing/2014/main" id="{86FD7F14-BAE4-4D63-AEA3-374F3BA2EB4B}"/>
              </a:ext>
            </a:extLst>
          </p:cNvPr>
          <p:cNvSpPr>
            <a:spLocks noGrp="1"/>
          </p:cNvSpPr>
          <p:nvPr>
            <p:ph sz="half" idx="2"/>
          </p:nvPr>
        </p:nvSpPr>
        <p:spPr/>
        <p:txBody>
          <a:bodyPr>
            <a:normAutofit fontScale="85000" lnSpcReduction="10000"/>
          </a:bodyPr>
          <a:lstStyle/>
          <a:p>
            <a:r>
              <a:rPr lang="en-US" dirty="0"/>
              <a:t>Any window that a site creates</a:t>
            </a:r>
          </a:p>
          <a:p>
            <a:r>
              <a:rPr lang="en-US" dirty="0"/>
              <a:t>Might be generated from a script or by clicking a link</a:t>
            </a:r>
          </a:p>
          <a:p>
            <a:r>
              <a:rPr lang="en-US" dirty="0"/>
              <a:t>Similar effect from Cascading Style Sheets (CSS)</a:t>
            </a:r>
          </a:p>
          <a:p>
            <a:r>
              <a:rPr lang="en-US" dirty="0"/>
              <a:t>“Spawning” pop-ups indicate malware infection</a:t>
            </a:r>
          </a:p>
        </p:txBody>
      </p:sp>
      <p:pic>
        <p:nvPicPr>
          <p:cNvPr id="7" name="Content Placeholder 5" descr="2010_windows_ie_popupexample">
            <a:extLst>
              <a:ext uri="{FF2B5EF4-FFF2-40B4-BE49-F238E27FC236}">
                <a16:creationId xmlns:a16="http://schemas.microsoft.com/office/drawing/2014/main" id="{32D8015A-6FDD-4CD2-9BC6-02BA58BD2035}"/>
              </a:ext>
            </a:extLst>
          </p:cNvPr>
          <p:cNvPicPr>
            <a:picLocks noGrp="1"/>
          </p:cNvPicPr>
          <p:nvPr>
            <p:ph sz="half" idx="1"/>
          </p:nvPr>
        </p:nvPicPr>
        <p:blipFill>
          <a:blip r:embed="rId2">
            <a:extLst>
              <a:ext uri="{28A0092B-C50C-407E-A947-70E740481C1C}">
                <a14:useLocalDpi xmlns:a14="http://schemas.microsoft.com/office/drawing/2010/main"/>
              </a:ext>
            </a:extLst>
          </a:blip>
          <a:srcRect/>
          <a:stretch>
            <a:fillRect/>
          </a:stretch>
        </p:blipFill>
        <p:spPr>
          <a:xfrm>
            <a:off x="92075" y="2239159"/>
            <a:ext cx="5943600" cy="2928956"/>
          </a:xfrm>
        </p:spPr>
      </p:pic>
      <p:sp>
        <p:nvSpPr>
          <p:cNvPr id="3" name="Footer Placeholder 2">
            <a:extLst>
              <a:ext uri="{FF2B5EF4-FFF2-40B4-BE49-F238E27FC236}">
                <a16:creationId xmlns:a16="http://schemas.microsoft.com/office/drawing/2014/main" id="{8D4D7A1E-2982-404D-A4D0-180ABAB2538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9541766E-4BB5-45EE-8666-84B29F2B913B}"/>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962312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98379-8A36-42E0-B5F3-F59B0719B00C}"/>
              </a:ext>
            </a:extLst>
          </p:cNvPr>
          <p:cNvSpPr>
            <a:spLocks noGrp="1"/>
          </p:cNvSpPr>
          <p:nvPr>
            <p:ph type="title"/>
          </p:nvPr>
        </p:nvSpPr>
        <p:spPr/>
        <p:txBody>
          <a:bodyPr/>
          <a:lstStyle/>
          <a:p>
            <a:r>
              <a:rPr lang="en-US" dirty="0"/>
              <a:t>Controlling Cookies and Pop-ups</a:t>
            </a:r>
          </a:p>
        </p:txBody>
      </p:sp>
      <p:sp>
        <p:nvSpPr>
          <p:cNvPr id="3" name="Content Placeholder 2">
            <a:extLst>
              <a:ext uri="{FF2B5EF4-FFF2-40B4-BE49-F238E27FC236}">
                <a16:creationId xmlns:a16="http://schemas.microsoft.com/office/drawing/2014/main" id="{921C34E8-8C60-480B-9A90-142C81B00DA1}"/>
              </a:ext>
            </a:extLst>
          </p:cNvPr>
          <p:cNvSpPr>
            <a:spLocks noGrp="1"/>
          </p:cNvSpPr>
          <p:nvPr>
            <p:ph sz="half" idx="1"/>
          </p:nvPr>
        </p:nvSpPr>
        <p:spPr/>
        <p:txBody>
          <a:bodyPr>
            <a:normAutofit lnSpcReduction="10000"/>
          </a:bodyPr>
          <a:lstStyle/>
          <a:p>
            <a:r>
              <a:rPr lang="en-US" dirty="0"/>
              <a:t>Browser settings on whether to accept cookie types</a:t>
            </a:r>
          </a:p>
          <a:p>
            <a:pPr lvl="1"/>
            <a:r>
              <a:rPr lang="en-US" dirty="0"/>
              <a:t>First- versus third-party</a:t>
            </a:r>
          </a:p>
          <a:p>
            <a:pPr lvl="1"/>
            <a:r>
              <a:rPr lang="en-US" dirty="0"/>
              <a:t>Block for certain domains</a:t>
            </a:r>
          </a:p>
          <a:p>
            <a:r>
              <a:rPr lang="en-US" dirty="0"/>
              <a:t>Built-in pop-up blockers</a:t>
            </a:r>
          </a:p>
          <a:p>
            <a:r>
              <a:rPr lang="en-US" dirty="0"/>
              <a:t>Ad-blocking add-ons</a:t>
            </a:r>
          </a:p>
        </p:txBody>
      </p:sp>
      <p:pic>
        <p:nvPicPr>
          <p:cNvPr id="8" name="Content Placeholder 7" descr="Configuring privacy settings in Firefox.">
            <a:extLst>
              <a:ext uri="{FF2B5EF4-FFF2-40B4-BE49-F238E27FC236}">
                <a16:creationId xmlns:a16="http://schemas.microsoft.com/office/drawing/2014/main" id="{35D330D1-7E83-4277-BEA1-12F94E0823BA}"/>
              </a:ext>
            </a:extLst>
          </p:cNvPr>
          <p:cNvPicPr>
            <a:picLocks noGrp="1"/>
          </p:cNvPicPr>
          <p:nvPr>
            <p:ph sz="quarter" idx="12"/>
          </p:nvPr>
        </p:nvPicPr>
        <p:blipFill>
          <a:blip r:embed="rId2"/>
          <a:stretch>
            <a:fillRect/>
          </a:stretch>
        </p:blipFill>
        <p:spPr>
          <a:xfrm>
            <a:off x="7273095" y="914400"/>
            <a:ext cx="3649736" cy="2743200"/>
          </a:xfrm>
          <a:prstGeom prst="rect">
            <a:avLst/>
          </a:prstGeom>
        </p:spPr>
      </p:pic>
      <p:pic>
        <p:nvPicPr>
          <p:cNvPr id="9" name="Content Placeholder 8" descr="Configuring browser permissions in Firefox.">
            <a:extLst>
              <a:ext uri="{FF2B5EF4-FFF2-40B4-BE49-F238E27FC236}">
                <a16:creationId xmlns:a16="http://schemas.microsoft.com/office/drawing/2014/main" id="{56117E0E-E62A-4CBD-A466-8CCA1B1A9BD1}"/>
              </a:ext>
            </a:extLst>
          </p:cNvPr>
          <p:cNvPicPr>
            <a:picLocks noGrp="1"/>
          </p:cNvPicPr>
          <p:nvPr>
            <p:ph sz="quarter" idx="13"/>
          </p:nvPr>
        </p:nvPicPr>
        <p:blipFill>
          <a:blip r:embed="rId3"/>
          <a:stretch>
            <a:fillRect/>
          </a:stretch>
        </p:blipFill>
        <p:spPr>
          <a:xfrm>
            <a:off x="6984958" y="3749675"/>
            <a:ext cx="4226010" cy="2743200"/>
          </a:xfrm>
          <a:prstGeom prst="rect">
            <a:avLst/>
          </a:prstGeom>
        </p:spPr>
      </p:pic>
      <p:sp>
        <p:nvSpPr>
          <p:cNvPr id="4" name="Footer Placeholder 3">
            <a:extLst>
              <a:ext uri="{FF2B5EF4-FFF2-40B4-BE49-F238E27FC236}">
                <a16:creationId xmlns:a16="http://schemas.microsoft.com/office/drawing/2014/main" id="{E91D999E-2EC0-4863-953E-314AB29EB43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037F604-E76C-4B3E-8FCA-467E5C4AB8D9}"/>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1631589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D48FE-F835-43AA-A85F-049EFA1DBFB5}"/>
              </a:ext>
            </a:extLst>
          </p:cNvPr>
          <p:cNvSpPr>
            <a:spLocks noGrp="1"/>
          </p:cNvSpPr>
          <p:nvPr>
            <p:ph type="title"/>
          </p:nvPr>
        </p:nvSpPr>
        <p:spPr/>
        <p:txBody>
          <a:bodyPr>
            <a:normAutofit fontScale="90000"/>
          </a:bodyPr>
          <a:lstStyle/>
          <a:p>
            <a:r>
              <a:rPr lang="en-US" dirty="0"/>
              <a:t>Disabling AutoFill and Clearing Browser Cache</a:t>
            </a:r>
          </a:p>
        </p:txBody>
      </p:sp>
      <p:sp>
        <p:nvSpPr>
          <p:cNvPr id="4" name="Content Placeholder 3">
            <a:extLst>
              <a:ext uri="{FF2B5EF4-FFF2-40B4-BE49-F238E27FC236}">
                <a16:creationId xmlns:a16="http://schemas.microsoft.com/office/drawing/2014/main" id="{1F92224B-8375-4972-AECE-859CCAACB661}"/>
              </a:ext>
            </a:extLst>
          </p:cNvPr>
          <p:cNvSpPr>
            <a:spLocks noGrp="1"/>
          </p:cNvSpPr>
          <p:nvPr>
            <p:ph sz="half" idx="2"/>
          </p:nvPr>
        </p:nvSpPr>
        <p:spPr/>
        <p:txBody>
          <a:bodyPr>
            <a:normAutofit fontScale="55000" lnSpcReduction="20000"/>
          </a:bodyPr>
          <a:lstStyle/>
          <a:p>
            <a:r>
              <a:rPr lang="en-US" dirty="0"/>
              <a:t>Browser records history of pages you visit</a:t>
            </a:r>
          </a:p>
          <a:p>
            <a:r>
              <a:rPr lang="en-US" dirty="0"/>
              <a:t>Can store passwords and information you type into forms</a:t>
            </a:r>
          </a:p>
          <a:p>
            <a:r>
              <a:rPr lang="en-US" dirty="0"/>
              <a:t>Information should be protected by your OS account credentials</a:t>
            </a:r>
          </a:p>
          <a:p>
            <a:r>
              <a:rPr lang="en-US" dirty="0"/>
              <a:t>Can delete any of it using browser settings</a:t>
            </a:r>
          </a:p>
          <a:p>
            <a:r>
              <a:rPr lang="en-US" dirty="0"/>
              <a:t>Private/incognito mode disables this storage—does not mean that sites cannot track you (via information your browser sends over HTTP anyway)</a:t>
            </a:r>
          </a:p>
        </p:txBody>
      </p:sp>
      <p:pic>
        <p:nvPicPr>
          <p:cNvPr id="7" name="Content Placeholder 6">
            <a:extLst>
              <a:ext uri="{FF2B5EF4-FFF2-40B4-BE49-F238E27FC236}">
                <a16:creationId xmlns:a16="http://schemas.microsoft.com/office/drawing/2014/main" id="{F0587D57-9F2B-4C34-9813-7149109939C1}"/>
              </a:ext>
            </a:extLst>
          </p:cNvPr>
          <p:cNvPicPr>
            <a:picLocks noGrp="1"/>
          </p:cNvPicPr>
          <p:nvPr>
            <p:ph sz="half" idx="1"/>
          </p:nvPr>
        </p:nvPicPr>
        <p:blipFill>
          <a:blip r:embed="rId2"/>
          <a:stretch>
            <a:fillRect/>
          </a:stretch>
        </p:blipFill>
        <p:spPr>
          <a:xfrm>
            <a:off x="92075" y="1564963"/>
            <a:ext cx="5943600" cy="4277348"/>
          </a:xfrm>
          <a:prstGeom prst="rect">
            <a:avLst/>
          </a:prstGeom>
        </p:spPr>
      </p:pic>
      <p:sp>
        <p:nvSpPr>
          <p:cNvPr id="3" name="Footer Placeholder 2">
            <a:extLst>
              <a:ext uri="{FF2B5EF4-FFF2-40B4-BE49-F238E27FC236}">
                <a16:creationId xmlns:a16="http://schemas.microsoft.com/office/drawing/2014/main" id="{5FADC267-8576-45B9-BB63-F6F2ED58994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D4A16CE-2D45-41B1-9EB0-2AF7C6225DA8}"/>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4129374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E95E13-0354-455E-BE22-66C010B38EF4}"/>
              </a:ext>
            </a:extLst>
          </p:cNvPr>
          <p:cNvSpPr>
            <a:spLocks noGrp="1"/>
          </p:cNvSpPr>
          <p:nvPr>
            <p:ph idx="1"/>
          </p:nvPr>
        </p:nvSpPr>
        <p:spPr/>
        <p:txBody>
          <a:bodyPr>
            <a:normAutofit fontScale="77500" lnSpcReduction="20000"/>
          </a:bodyPr>
          <a:lstStyle/>
          <a:p>
            <a:r>
              <a:rPr lang="en-US" dirty="0"/>
              <a:t>Digital certificate proves identity of server and enables encryption</a:t>
            </a:r>
          </a:p>
          <a:p>
            <a:r>
              <a:rPr lang="en-US" dirty="0"/>
              <a:t>Asymmetric encryption over HTTPS</a:t>
            </a:r>
          </a:p>
          <a:p>
            <a:pPr lvl="1"/>
            <a:r>
              <a:rPr lang="en-US" dirty="0"/>
              <a:t>Public key provided in digital certificate encrypts message—once encrypted the public key cannot decrypt the message</a:t>
            </a:r>
          </a:p>
          <a:p>
            <a:pPr lvl="1"/>
            <a:r>
              <a:rPr lang="en-US" dirty="0"/>
              <a:t>Private key stored securely on HTTPS server is used to decrypt the message</a:t>
            </a:r>
          </a:p>
          <a:p>
            <a:r>
              <a:rPr lang="en-US" dirty="0"/>
              <a:t>Server identity is guaranteed by the issuing Certificate Authority (CA)</a:t>
            </a:r>
          </a:p>
          <a:p>
            <a:r>
              <a:rPr lang="en-US" dirty="0"/>
              <a:t>Public Key Infrastructure (PKI)</a:t>
            </a:r>
          </a:p>
          <a:p>
            <a:r>
              <a:rPr lang="en-US" dirty="0"/>
              <a:t>Browser must trust CA’s root certificate</a:t>
            </a:r>
          </a:p>
          <a:p>
            <a:endParaRPr lang="en-US" dirty="0"/>
          </a:p>
        </p:txBody>
      </p:sp>
      <p:sp>
        <p:nvSpPr>
          <p:cNvPr id="3" name="Title 2">
            <a:extLst>
              <a:ext uri="{FF2B5EF4-FFF2-40B4-BE49-F238E27FC236}">
                <a16:creationId xmlns:a16="http://schemas.microsoft.com/office/drawing/2014/main" id="{91E00DC8-22A2-4348-A6AC-4DB4C6A651AF}"/>
              </a:ext>
            </a:extLst>
          </p:cNvPr>
          <p:cNvSpPr>
            <a:spLocks noGrp="1"/>
          </p:cNvSpPr>
          <p:nvPr>
            <p:ph type="title"/>
          </p:nvPr>
        </p:nvSpPr>
        <p:spPr/>
        <p:txBody>
          <a:bodyPr/>
          <a:lstStyle/>
          <a:p>
            <a:r>
              <a:rPr lang="en-US" dirty="0"/>
              <a:t>Digital Certificates</a:t>
            </a:r>
          </a:p>
        </p:txBody>
      </p:sp>
      <p:sp>
        <p:nvSpPr>
          <p:cNvPr id="4" name="Footer Placeholder 3">
            <a:extLst>
              <a:ext uri="{FF2B5EF4-FFF2-40B4-BE49-F238E27FC236}">
                <a16:creationId xmlns:a16="http://schemas.microsoft.com/office/drawing/2014/main" id="{2ED83595-BA9B-4412-9134-4D0985385A6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C2CB459-6F71-48F7-8960-BF12F6E94AA3}"/>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3954134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4939D-45CE-4E5B-B6C6-CF44DEE5564D}"/>
              </a:ext>
            </a:extLst>
          </p:cNvPr>
          <p:cNvSpPr>
            <a:spLocks noGrp="1"/>
          </p:cNvSpPr>
          <p:nvPr>
            <p:ph type="title"/>
          </p:nvPr>
        </p:nvSpPr>
        <p:spPr/>
        <p:txBody>
          <a:bodyPr/>
          <a:lstStyle/>
          <a:p>
            <a:r>
              <a:rPr lang="en-US" dirty="0"/>
              <a:t>Valid and Invalid Certificates</a:t>
            </a:r>
          </a:p>
        </p:txBody>
      </p:sp>
      <p:sp>
        <p:nvSpPr>
          <p:cNvPr id="7" name="Content Placeholder 6">
            <a:extLst>
              <a:ext uri="{FF2B5EF4-FFF2-40B4-BE49-F238E27FC236}">
                <a16:creationId xmlns:a16="http://schemas.microsoft.com/office/drawing/2014/main" id="{FBCBF960-51E1-494E-A63B-B2D298428840}"/>
              </a:ext>
            </a:extLst>
          </p:cNvPr>
          <p:cNvSpPr>
            <a:spLocks noGrp="1"/>
          </p:cNvSpPr>
          <p:nvPr>
            <p:ph sz="quarter" idx="12"/>
          </p:nvPr>
        </p:nvSpPr>
        <p:spPr/>
        <p:txBody>
          <a:bodyPr>
            <a:normAutofit fontScale="55000" lnSpcReduction="20000"/>
          </a:bodyPr>
          <a:lstStyle/>
          <a:p>
            <a:r>
              <a:rPr lang="en-US" dirty="0"/>
              <a:t>Domain name highlighted—be wary of misspelled domains and misleading subdomains/hostnames</a:t>
            </a:r>
          </a:p>
          <a:p>
            <a:r>
              <a:rPr lang="en-US" dirty="0"/>
              <a:t>Padlock icon</a:t>
            </a:r>
          </a:p>
          <a:p>
            <a:r>
              <a:rPr lang="en-US" dirty="0"/>
              <a:t>Green certificate indicates Extended Validation</a:t>
            </a:r>
          </a:p>
        </p:txBody>
      </p:sp>
      <p:pic>
        <p:nvPicPr>
          <p:cNvPr id="9" name="Content Placeholder 8" descr="Browsing a secure site: 1) Check the domain name as highlighted in the address bar; 2) Only enter confidential data into a site using a trusted certificate; 3) Click the padlock to view information about the certificate holder and the CA that issued it and optionally to view the certificate itself. ">
            <a:extLst>
              <a:ext uri="{FF2B5EF4-FFF2-40B4-BE49-F238E27FC236}">
                <a16:creationId xmlns:a16="http://schemas.microsoft.com/office/drawing/2014/main" id="{B9448FED-C3EB-4345-8D05-EF91343A2DCA}"/>
              </a:ext>
            </a:extLst>
          </p:cNvPr>
          <p:cNvPicPr>
            <a:picLocks noGrp="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92075" y="4108686"/>
            <a:ext cx="5943600" cy="2025177"/>
          </a:xfrm>
          <a:prstGeom prst="rect">
            <a:avLst/>
          </a:prstGeom>
          <a:noFill/>
          <a:ln>
            <a:noFill/>
          </a:ln>
        </p:spPr>
      </p:pic>
      <p:sp>
        <p:nvSpPr>
          <p:cNvPr id="10" name="Content Placeholder 9">
            <a:extLst>
              <a:ext uri="{FF2B5EF4-FFF2-40B4-BE49-F238E27FC236}">
                <a16:creationId xmlns:a16="http://schemas.microsoft.com/office/drawing/2014/main" id="{7CC324DF-859E-42AD-8E6F-30810DE4121E}"/>
              </a:ext>
            </a:extLst>
          </p:cNvPr>
          <p:cNvSpPr>
            <a:spLocks noGrp="1"/>
          </p:cNvSpPr>
          <p:nvPr>
            <p:ph sz="quarter" idx="14"/>
          </p:nvPr>
        </p:nvSpPr>
        <p:spPr/>
        <p:txBody>
          <a:bodyPr>
            <a:normAutofit/>
          </a:bodyPr>
          <a:lstStyle/>
          <a:p>
            <a:r>
              <a:rPr lang="en-US" sz="2400" dirty="0"/>
              <a:t>Site with untrusted or invalid certificate will be blocked by browser</a:t>
            </a:r>
          </a:p>
          <a:p>
            <a:r>
              <a:rPr lang="en-US" sz="2400" dirty="0"/>
              <a:t>Only proceed if you can guarantee the site is valid by other means</a:t>
            </a:r>
          </a:p>
          <a:p>
            <a:endParaRPr lang="en-US" sz="2400" dirty="0"/>
          </a:p>
        </p:txBody>
      </p:sp>
      <p:pic>
        <p:nvPicPr>
          <p:cNvPr id="12" name="Content Placeholder 11" descr="Untrusted certificate warning">
            <a:extLst>
              <a:ext uri="{FF2B5EF4-FFF2-40B4-BE49-F238E27FC236}">
                <a16:creationId xmlns:a16="http://schemas.microsoft.com/office/drawing/2014/main" id="{B5516C2A-94D4-41B5-9927-A8379EC9B23D}"/>
              </a:ext>
            </a:extLst>
          </p:cNvPr>
          <p:cNvPicPr>
            <a:picLocks noGrp="1"/>
          </p:cNvPicPr>
          <p:nvPr>
            <p:ph sz="quarter" idx="15"/>
          </p:nvPr>
        </p:nvPicPr>
        <p:blipFill>
          <a:blip r:embed="rId3"/>
          <a:stretch>
            <a:fillRect/>
          </a:stretch>
        </p:blipFill>
        <p:spPr>
          <a:xfrm>
            <a:off x="6126163" y="3774372"/>
            <a:ext cx="5943600" cy="2693805"/>
          </a:xfrm>
          <a:prstGeom prst="rect">
            <a:avLst/>
          </a:prstGeom>
        </p:spPr>
      </p:pic>
      <p:sp>
        <p:nvSpPr>
          <p:cNvPr id="3" name="Footer Placeholder 2">
            <a:extLst>
              <a:ext uri="{FF2B5EF4-FFF2-40B4-BE49-F238E27FC236}">
                <a16:creationId xmlns:a16="http://schemas.microsoft.com/office/drawing/2014/main" id="{07E42FE4-0792-492B-8CE7-7E7865D30465}"/>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7677887-F770-4A5F-A38F-AF9DF5D817E5}"/>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2991037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4498BCA-CC07-4C09-80DF-F747F5FA8C75}"/>
              </a:ext>
            </a:extLst>
          </p:cNvPr>
          <p:cNvSpPr>
            <a:spLocks noGrp="1"/>
          </p:cNvSpPr>
          <p:nvPr>
            <p:ph idx="1"/>
          </p:nvPr>
        </p:nvSpPr>
        <p:spPr/>
        <p:txBody>
          <a:bodyPr>
            <a:normAutofit fontScale="62500" lnSpcReduction="20000"/>
          </a:bodyPr>
          <a:lstStyle/>
          <a:p>
            <a:r>
              <a:rPr lang="en-US" dirty="0"/>
              <a:t>Packet filtering—IP address and application TCP/UDP port number</a:t>
            </a:r>
          </a:p>
          <a:p>
            <a:r>
              <a:rPr lang="en-US" dirty="0"/>
              <a:t>Stateful inspection—analyze connections and possibly application-layer information</a:t>
            </a:r>
          </a:p>
          <a:p>
            <a:r>
              <a:rPr lang="en-US" dirty="0"/>
              <a:t>Firewall appliances versus software firewalls (installed under host OS)</a:t>
            </a:r>
          </a:p>
          <a:p>
            <a:r>
              <a:rPr lang="en-US" dirty="0"/>
              <a:t>Network firewalls versus host/personal firewalls</a:t>
            </a:r>
          </a:p>
        </p:txBody>
      </p:sp>
      <p:sp>
        <p:nvSpPr>
          <p:cNvPr id="2" name="Title 1">
            <a:extLst>
              <a:ext uri="{FF2B5EF4-FFF2-40B4-BE49-F238E27FC236}">
                <a16:creationId xmlns:a16="http://schemas.microsoft.com/office/drawing/2014/main" id="{A2898D57-6886-494E-BAAC-54C434C3E2CB}"/>
              </a:ext>
            </a:extLst>
          </p:cNvPr>
          <p:cNvSpPr>
            <a:spLocks noGrp="1"/>
          </p:cNvSpPr>
          <p:nvPr>
            <p:ph type="title"/>
          </p:nvPr>
        </p:nvSpPr>
        <p:spPr/>
        <p:txBody>
          <a:bodyPr/>
          <a:lstStyle/>
          <a:p>
            <a:r>
              <a:rPr lang="en-US" dirty="0"/>
              <a:t>Types of Firewall</a:t>
            </a:r>
          </a:p>
        </p:txBody>
      </p:sp>
      <p:pic>
        <p:nvPicPr>
          <p:cNvPr id="9" name="Content Placeholder 8" descr="Configuring a firmware-type firewall on DSL router">
            <a:extLst>
              <a:ext uri="{FF2B5EF4-FFF2-40B4-BE49-F238E27FC236}">
                <a16:creationId xmlns:a16="http://schemas.microsoft.com/office/drawing/2014/main" id="{219986CE-0969-4F3B-8D96-D964C386E8B2}"/>
              </a:ext>
            </a:extLst>
          </p:cNvPr>
          <p:cNvPicPr>
            <a:picLocks noGrp="1"/>
          </p:cNvPicPr>
          <p:nvPr>
            <p:ph idx="12"/>
          </p:nvPr>
        </p:nvPicPr>
        <p:blipFill rotWithShape="1">
          <a:blip r:embed="rId2"/>
          <a:srcRect b="30673"/>
          <a:stretch/>
        </p:blipFill>
        <p:spPr bwMode="auto">
          <a:xfrm>
            <a:off x="2852503" y="3749675"/>
            <a:ext cx="6456832" cy="2743200"/>
          </a:xfrm>
          <a:prstGeom prst="rect">
            <a:avLst/>
          </a:prstGeom>
          <a:ln>
            <a:noFill/>
          </a:ln>
          <a:extLst>
            <a:ext uri="{53640926-AAD7-44D8-BBD7-CCE9431645EC}">
              <a14:shadowObscured xmlns:a14="http://schemas.microsoft.com/office/drawing/2010/main"/>
            </a:ext>
          </a:extLst>
        </p:spPr>
      </p:pic>
      <p:sp>
        <p:nvSpPr>
          <p:cNvPr id="3" name="Footer Placeholder 2">
            <a:extLst>
              <a:ext uri="{FF2B5EF4-FFF2-40B4-BE49-F238E27FC236}">
                <a16:creationId xmlns:a16="http://schemas.microsoft.com/office/drawing/2014/main" id="{E64DFB9C-A128-465A-983F-3FB4170D330D}"/>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E94F5F04-39D3-4C8F-BBF6-A545B70BCC89}"/>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10744059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C2B72-A5C2-45E1-B4AB-21A349A3E504}"/>
              </a:ext>
            </a:extLst>
          </p:cNvPr>
          <p:cNvSpPr>
            <a:spLocks noGrp="1"/>
          </p:cNvSpPr>
          <p:nvPr>
            <p:ph type="title"/>
          </p:nvPr>
        </p:nvSpPr>
        <p:spPr/>
        <p:txBody>
          <a:bodyPr/>
          <a:lstStyle/>
          <a:p>
            <a:r>
              <a:rPr lang="en-US" dirty="0"/>
              <a:t>Configuring the Windows Defender Firewall</a:t>
            </a:r>
          </a:p>
        </p:txBody>
      </p:sp>
      <p:sp>
        <p:nvSpPr>
          <p:cNvPr id="3" name="Content Placeholder 2">
            <a:extLst>
              <a:ext uri="{FF2B5EF4-FFF2-40B4-BE49-F238E27FC236}">
                <a16:creationId xmlns:a16="http://schemas.microsoft.com/office/drawing/2014/main" id="{8290F25B-1241-4508-9A1F-37F4C3B2BD26}"/>
              </a:ext>
            </a:extLst>
          </p:cNvPr>
          <p:cNvSpPr>
            <a:spLocks noGrp="1"/>
          </p:cNvSpPr>
          <p:nvPr>
            <p:ph sz="quarter" idx="12"/>
          </p:nvPr>
        </p:nvSpPr>
        <p:spPr/>
        <p:txBody>
          <a:bodyPr>
            <a:normAutofit fontScale="62500" lnSpcReduction="20000"/>
          </a:bodyPr>
          <a:lstStyle/>
          <a:p>
            <a:r>
              <a:rPr lang="en-US" dirty="0"/>
              <a:t>Only run one host/personal firewall</a:t>
            </a:r>
          </a:p>
          <a:p>
            <a:r>
              <a:rPr lang="en-US" dirty="0"/>
              <a:t>Firewall settings and network locations</a:t>
            </a:r>
          </a:p>
          <a:p>
            <a:r>
              <a:rPr lang="en-US" dirty="0"/>
              <a:t>Allow apps and features to accept connections</a:t>
            </a:r>
          </a:p>
        </p:txBody>
      </p:sp>
      <p:pic>
        <p:nvPicPr>
          <p:cNvPr id="9" name="Content Placeholder 8">
            <a:extLst>
              <a:ext uri="{FF2B5EF4-FFF2-40B4-BE49-F238E27FC236}">
                <a16:creationId xmlns:a16="http://schemas.microsoft.com/office/drawing/2014/main" id="{9A9CF39D-59C0-4930-98C6-49D402C2187C}"/>
              </a:ext>
            </a:extLst>
          </p:cNvPr>
          <p:cNvPicPr>
            <a:picLocks noGrp="1"/>
          </p:cNvPicPr>
          <p:nvPr>
            <p:ph sz="quarter" idx="13"/>
          </p:nvPr>
        </p:nvPicPr>
        <p:blipFill>
          <a:blip r:embed="rId2"/>
          <a:stretch>
            <a:fillRect/>
          </a:stretch>
        </p:blipFill>
        <p:spPr>
          <a:xfrm>
            <a:off x="1640335" y="3749675"/>
            <a:ext cx="2847079" cy="2743200"/>
          </a:xfrm>
          <a:prstGeom prst="rect">
            <a:avLst/>
          </a:prstGeom>
        </p:spPr>
      </p:pic>
      <p:pic>
        <p:nvPicPr>
          <p:cNvPr id="15" name="Content Placeholder 10">
            <a:extLst>
              <a:ext uri="{FF2B5EF4-FFF2-40B4-BE49-F238E27FC236}">
                <a16:creationId xmlns:a16="http://schemas.microsoft.com/office/drawing/2014/main" id="{D5BF604D-A271-46B8-BBD2-33D828BA8B60}"/>
              </a:ext>
            </a:extLst>
          </p:cNvPr>
          <p:cNvPicPr>
            <a:picLocks noGrp="1"/>
          </p:cNvPicPr>
          <p:nvPr>
            <p:ph sz="quarter" idx="14"/>
          </p:nvPr>
        </p:nvPicPr>
        <p:blipFill>
          <a:blip r:embed="rId3"/>
          <a:stretch>
            <a:fillRect/>
          </a:stretch>
        </p:blipFill>
        <p:spPr>
          <a:xfrm>
            <a:off x="7104668" y="914400"/>
            <a:ext cx="3986590" cy="2743200"/>
          </a:xfrm>
          <a:prstGeom prst="rect">
            <a:avLst/>
          </a:prstGeom>
        </p:spPr>
      </p:pic>
      <p:pic>
        <p:nvPicPr>
          <p:cNvPr id="16" name="Content Placeholder 15">
            <a:extLst>
              <a:ext uri="{FF2B5EF4-FFF2-40B4-BE49-F238E27FC236}">
                <a16:creationId xmlns:a16="http://schemas.microsoft.com/office/drawing/2014/main" id="{B90EE59E-B545-4E1E-B092-6FD4876FD18F}"/>
              </a:ext>
            </a:extLst>
          </p:cNvPr>
          <p:cNvPicPr>
            <a:picLocks noGrp="1"/>
          </p:cNvPicPr>
          <p:nvPr>
            <p:ph sz="quarter" idx="15"/>
          </p:nvPr>
        </p:nvPicPr>
        <p:blipFill>
          <a:blip r:embed="rId4"/>
          <a:stretch>
            <a:fillRect/>
          </a:stretch>
        </p:blipFill>
        <p:spPr>
          <a:xfrm>
            <a:off x="7101146" y="3749675"/>
            <a:ext cx="3993633" cy="2743200"/>
          </a:xfrm>
          <a:prstGeom prst="rect">
            <a:avLst/>
          </a:prstGeom>
        </p:spPr>
      </p:pic>
      <p:sp>
        <p:nvSpPr>
          <p:cNvPr id="4" name="Footer Placeholder 3">
            <a:extLst>
              <a:ext uri="{FF2B5EF4-FFF2-40B4-BE49-F238E27FC236}">
                <a16:creationId xmlns:a16="http://schemas.microsoft.com/office/drawing/2014/main" id="{81F4EA1F-9ACE-4225-91C8-32985E8FA23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934B3F7-B066-401B-A5C4-610A9AA13C52}"/>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30594552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F62C0-5342-4848-853A-62F0273DE9E3}"/>
              </a:ext>
            </a:extLst>
          </p:cNvPr>
          <p:cNvSpPr>
            <a:spLocks noGrp="1"/>
          </p:cNvSpPr>
          <p:nvPr>
            <p:ph type="title"/>
          </p:nvPr>
        </p:nvSpPr>
        <p:spPr/>
        <p:txBody>
          <a:bodyPr/>
          <a:lstStyle/>
          <a:p>
            <a:r>
              <a:rPr lang="en-US" dirty="0"/>
              <a:t>Configuring Proxy Settings</a:t>
            </a:r>
          </a:p>
        </p:txBody>
      </p:sp>
      <p:sp>
        <p:nvSpPr>
          <p:cNvPr id="3" name="Content Placeholder 2">
            <a:extLst>
              <a:ext uri="{FF2B5EF4-FFF2-40B4-BE49-F238E27FC236}">
                <a16:creationId xmlns:a16="http://schemas.microsoft.com/office/drawing/2014/main" id="{A4E88CE1-84B4-465D-BF5B-F94AEE7FE560}"/>
              </a:ext>
            </a:extLst>
          </p:cNvPr>
          <p:cNvSpPr>
            <a:spLocks noGrp="1"/>
          </p:cNvSpPr>
          <p:nvPr>
            <p:ph sz="half" idx="1"/>
          </p:nvPr>
        </p:nvSpPr>
        <p:spPr/>
        <p:txBody>
          <a:bodyPr>
            <a:normAutofit fontScale="62500" lnSpcReduction="20000"/>
          </a:bodyPr>
          <a:lstStyle/>
          <a:p>
            <a:r>
              <a:rPr lang="en-US" dirty="0"/>
              <a:t>Enterprises use “border” network firewalls to monitor all incoming and outgoing traffic</a:t>
            </a:r>
          </a:p>
          <a:p>
            <a:r>
              <a:rPr lang="en-US" dirty="0"/>
              <a:t>Network firewalls might be implemented as proxy servers—client browsers must connect to the Internet via the proxy</a:t>
            </a:r>
          </a:p>
          <a:p>
            <a:r>
              <a:rPr lang="en-US" dirty="0"/>
              <a:t>Transparent proxies work without configuration</a:t>
            </a:r>
          </a:p>
          <a:p>
            <a:r>
              <a:rPr lang="en-US" dirty="0"/>
              <a:t>Other proxies have to be configured in browser settings—IP address and port of the proxy server service</a:t>
            </a:r>
          </a:p>
        </p:txBody>
      </p:sp>
      <p:pic>
        <p:nvPicPr>
          <p:cNvPr id="7" name="Content Placeholder 6" descr="Configuring Firefox to use a proxy by entering its IP address and port number. Any requests will be passed to the proxy for processing rather than trying to contact a web server directly.">
            <a:extLst>
              <a:ext uri="{FF2B5EF4-FFF2-40B4-BE49-F238E27FC236}">
                <a16:creationId xmlns:a16="http://schemas.microsoft.com/office/drawing/2014/main" id="{6F82718B-1043-4777-BE80-8D30089385AD}"/>
              </a:ext>
            </a:extLst>
          </p:cNvPr>
          <p:cNvPicPr>
            <a:picLocks noGrp="1"/>
          </p:cNvPicPr>
          <p:nvPr>
            <p:ph sz="half" idx="2"/>
          </p:nvPr>
        </p:nvPicPr>
        <p:blipFill>
          <a:blip r:embed="rId2"/>
          <a:stretch>
            <a:fillRect/>
          </a:stretch>
        </p:blipFill>
        <p:spPr>
          <a:xfrm>
            <a:off x="6126163" y="1775605"/>
            <a:ext cx="5940425" cy="3856065"/>
          </a:xfrm>
          <a:prstGeom prst="rect">
            <a:avLst/>
          </a:prstGeom>
        </p:spPr>
      </p:pic>
      <p:sp>
        <p:nvSpPr>
          <p:cNvPr id="4" name="Footer Placeholder 3">
            <a:extLst>
              <a:ext uri="{FF2B5EF4-FFF2-40B4-BE49-F238E27FC236}">
                <a16:creationId xmlns:a16="http://schemas.microsoft.com/office/drawing/2014/main" id="{0AD54D0E-A432-4615-B9E6-7730622099D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FF74F50-239F-4DCB-B3D8-73B44AF67302}"/>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93249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F73BEE6-CC53-4126-8715-724F1FA6F496}"/>
              </a:ext>
            </a:extLst>
          </p:cNvPr>
          <p:cNvSpPr>
            <a:spLocks noGrp="1"/>
          </p:cNvSpPr>
          <p:nvPr>
            <p:ph idx="1"/>
          </p:nvPr>
        </p:nvSpPr>
        <p:spPr/>
        <p:txBody>
          <a:bodyPr>
            <a:normAutofit fontScale="77500" lnSpcReduction="20000"/>
          </a:bodyPr>
          <a:lstStyle/>
          <a:p>
            <a:r>
              <a:rPr lang="en-US" dirty="0"/>
              <a:t>Explain risks of using open Internet access methods</a:t>
            </a:r>
          </a:p>
          <a:p>
            <a:r>
              <a:rPr lang="en-US" dirty="0"/>
              <a:t>Describe safe browsing practices and configure browser security/privacy features</a:t>
            </a:r>
          </a:p>
          <a:p>
            <a:r>
              <a:rPr lang="en-US" dirty="0"/>
              <a:t>Identify the use and basic configuration parameters of a firewall</a:t>
            </a:r>
          </a:p>
        </p:txBody>
      </p:sp>
      <p:sp>
        <p:nvSpPr>
          <p:cNvPr id="3" name="Footer Placeholder 2">
            <a:extLst>
              <a:ext uri="{FF2B5EF4-FFF2-40B4-BE49-F238E27FC236}">
                <a16:creationId xmlns:a16="http://schemas.microsoft.com/office/drawing/2014/main" id="{7B37233A-0307-430B-BF78-5B2D78BE1F1A}"/>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74E3AD97-6436-4D91-A31B-27651977158A}"/>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620792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6BA373-04DD-46B1-88B2-CE660C4A0621}"/>
              </a:ext>
            </a:extLst>
          </p:cNvPr>
          <p:cNvSpPr>
            <a:spLocks noGrp="1"/>
          </p:cNvSpPr>
          <p:nvPr>
            <p:ph idx="1"/>
          </p:nvPr>
        </p:nvSpPr>
        <p:spPr/>
        <p:txBody>
          <a:bodyPr>
            <a:normAutofit fontScale="85000" lnSpcReduction="20000"/>
          </a:bodyPr>
          <a:lstStyle/>
          <a:p>
            <a:r>
              <a:rPr lang="en-US" dirty="0"/>
              <a:t>Explain risks of using open Internet access methods</a:t>
            </a:r>
          </a:p>
          <a:p>
            <a:r>
              <a:rPr lang="en-US" dirty="0"/>
              <a:t>Describe safe browsing practices and configure browser security/privacy features</a:t>
            </a:r>
          </a:p>
          <a:p>
            <a:r>
              <a:rPr lang="en-US" dirty="0"/>
              <a:t>Identify the use and basic configuration parameters of a firewall</a:t>
            </a:r>
          </a:p>
        </p:txBody>
      </p:sp>
      <p:sp>
        <p:nvSpPr>
          <p:cNvPr id="3" name="Footer Placeholder 2">
            <a:extLst>
              <a:ext uri="{FF2B5EF4-FFF2-40B4-BE49-F238E27FC236}">
                <a16:creationId xmlns:a16="http://schemas.microsoft.com/office/drawing/2014/main" id="{D17C617B-6E9F-4DDB-A0A0-A49F2DB31296}"/>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500627A-5629-4326-A085-B3DDBEF01CAD}"/>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17134730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5F73F69-ED64-4C72-85A3-64CF8B41B69E}"/>
              </a:ext>
            </a:extLst>
          </p:cNvPr>
          <p:cNvSpPr>
            <a:spLocks noGrp="1"/>
          </p:cNvSpPr>
          <p:nvPr>
            <p:ph idx="1"/>
          </p:nvPr>
        </p:nvSpPr>
        <p:spPr/>
        <p:txBody>
          <a:bodyPr/>
          <a:lstStyle/>
          <a:p>
            <a:r>
              <a:rPr lang="en-US" dirty="0"/>
              <a:t>Lab 18 / Web Security</a:t>
            </a:r>
          </a:p>
        </p:txBody>
      </p:sp>
      <p:sp>
        <p:nvSpPr>
          <p:cNvPr id="3" name="Footer Placeholder 2">
            <a:extLst>
              <a:ext uri="{FF2B5EF4-FFF2-40B4-BE49-F238E27FC236}">
                <a16:creationId xmlns:a16="http://schemas.microsoft.com/office/drawing/2014/main" id="{7AEE10CF-BBD8-4D1A-8EBD-D09021FAD661}"/>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41622BF3-1E33-4928-87FF-EC05A39E63F3}"/>
              </a:ext>
            </a:extLst>
          </p:cNvPr>
          <p:cNvSpPr>
            <a:spLocks noGrp="1"/>
          </p:cNvSpPr>
          <p:nvPr>
            <p:ph type="sldNum" sz="quarter" idx="4"/>
          </p:nvPr>
        </p:nvSpPr>
        <p:spPr/>
        <p:txBody>
          <a:bodyPr/>
          <a:lstStyle/>
          <a:p>
            <a:fld id="{5356F478-C559-429F-9426-6D8D07B5A7AD}" type="slidenum">
              <a:rPr lang="en-US" smtClean="0"/>
              <a:pPr/>
              <a:t>20</a:t>
            </a:fld>
            <a:endParaRPr lang="en-US" dirty="0"/>
          </a:p>
        </p:txBody>
      </p:sp>
    </p:spTree>
    <p:extLst>
      <p:ext uri="{BB962C8B-B14F-4D97-AF65-F5344CB8AC3E}">
        <p14:creationId xmlns:p14="http://schemas.microsoft.com/office/powerpoint/2010/main" val="488570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a:t>Open access points allow consumers to access the internet</a:t>
            </a:r>
          </a:p>
          <a:p>
            <a:pPr lvl="1"/>
            <a:r>
              <a:rPr lang="en-US"/>
              <a:t>Many run by telecoms companies</a:t>
            </a:r>
          </a:p>
          <a:p>
            <a:pPr lvl="1"/>
            <a:r>
              <a:rPr lang="en-US"/>
              <a:t>Data sent over open Wi-Fi is not secure</a:t>
            </a:r>
          </a:p>
          <a:p>
            <a:pPr lvl="1"/>
            <a:r>
              <a:rPr lang="en-US"/>
              <a:t>Email password details may be transmitted</a:t>
            </a:r>
          </a:p>
          <a:p>
            <a:pPr lvl="1"/>
            <a:r>
              <a:rPr lang="en-US"/>
              <a:t>Email and web services must be protected by SSL connections</a:t>
            </a:r>
          </a:p>
          <a:p>
            <a:r>
              <a:rPr lang="en-US"/>
              <a:t>Public access workstations allow internet access</a:t>
            </a:r>
          </a:p>
          <a:p>
            <a:pPr lvl="1"/>
            <a:r>
              <a:rPr lang="en-US"/>
              <a:t>Provided in libraries, internet cafes, and so on</a:t>
            </a:r>
          </a:p>
          <a:p>
            <a:pPr lvl="1"/>
            <a:r>
              <a:rPr lang="en-US"/>
              <a:t>Be aware that workstations could be infected with malware</a:t>
            </a:r>
          </a:p>
          <a:p>
            <a:pPr lvl="1"/>
            <a:r>
              <a:rPr lang="en-US"/>
              <a:t>Clear the browser cache when finished and do not allow saving of passwords</a:t>
            </a:r>
            <a:endParaRPr lang="en-US" dirty="0"/>
          </a:p>
        </p:txBody>
      </p:sp>
      <p:sp>
        <p:nvSpPr>
          <p:cNvPr id="3" name="Title 2"/>
          <p:cNvSpPr>
            <a:spLocks noGrp="1"/>
          </p:cNvSpPr>
          <p:nvPr>
            <p:ph type="title"/>
          </p:nvPr>
        </p:nvSpPr>
        <p:spPr/>
        <p:txBody>
          <a:bodyPr/>
          <a:lstStyle/>
          <a:p>
            <a:r>
              <a:rPr lang="en-US"/>
              <a:t>Using Free / Open Networks</a:t>
            </a:r>
            <a:endParaRPr lang="en-US" dirty="0"/>
          </a:p>
        </p:txBody>
      </p:sp>
      <p:sp>
        <p:nvSpPr>
          <p:cNvPr id="4" name="Footer Placeholder 3">
            <a:extLst>
              <a:ext uri="{FF2B5EF4-FFF2-40B4-BE49-F238E27FC236}">
                <a16:creationId xmlns:a16="http://schemas.microsoft.com/office/drawing/2014/main" id="{876F0752-8148-470A-9D65-CFE2941D419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F27C250-EEAC-4944-BA24-57DF95672405}"/>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36544001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Malware Threats</a:t>
            </a:r>
          </a:p>
        </p:txBody>
      </p:sp>
      <p:sp>
        <p:nvSpPr>
          <p:cNvPr id="8" name="Content Placeholder 7"/>
          <p:cNvSpPr>
            <a:spLocks noGrp="1"/>
          </p:cNvSpPr>
          <p:nvPr>
            <p:ph sz="half" idx="2"/>
          </p:nvPr>
        </p:nvSpPr>
        <p:spPr/>
        <p:txBody>
          <a:bodyPr>
            <a:normAutofit fontScale="85000" lnSpcReduction="20000"/>
          </a:bodyPr>
          <a:lstStyle/>
          <a:p>
            <a:r>
              <a:rPr lang="en-US" dirty="0"/>
              <a:t>Types of malware</a:t>
            </a:r>
          </a:p>
          <a:p>
            <a:pPr lvl="1"/>
            <a:r>
              <a:rPr lang="en-US" dirty="0"/>
              <a:t>Viruses and worms</a:t>
            </a:r>
          </a:p>
          <a:p>
            <a:pPr lvl="1"/>
            <a:r>
              <a:rPr lang="en-US" dirty="0"/>
              <a:t>Trojan Horse</a:t>
            </a:r>
          </a:p>
          <a:p>
            <a:pPr lvl="1"/>
            <a:r>
              <a:rPr lang="en-US" dirty="0"/>
              <a:t>Adware</a:t>
            </a:r>
          </a:p>
          <a:p>
            <a:pPr lvl="1"/>
            <a:r>
              <a:rPr lang="en-US" dirty="0"/>
              <a:t>Spyware</a:t>
            </a:r>
          </a:p>
          <a:p>
            <a:r>
              <a:rPr lang="en-US" dirty="0"/>
              <a:t>Use up-to-date browser versions</a:t>
            </a:r>
          </a:p>
          <a:p>
            <a:r>
              <a:rPr lang="en-US" dirty="0"/>
              <a:t>Install security patches when they are released</a:t>
            </a:r>
          </a:p>
        </p:txBody>
      </p:sp>
      <p:pic>
        <p:nvPicPr>
          <p:cNvPr id="10" name="Content Placeholder 9" descr="SubSeven RAT management console—the attacker could use this interface to snoop or exploit the infected host. Image courtesy (CCAS4.0 International) J.SA13D034 from Wikimedia Commons (gtsgo.to/xpfih).">
            <a:extLst>
              <a:ext uri="{FF2B5EF4-FFF2-40B4-BE49-F238E27FC236}">
                <a16:creationId xmlns:a16="http://schemas.microsoft.com/office/drawing/2014/main" id="{D9263EFB-D63B-46C1-9070-260EB60E89B0}"/>
              </a:ext>
            </a:extLst>
          </p:cNvPr>
          <p:cNvPicPr>
            <a:picLocks noGrp="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135062" y="2003425"/>
            <a:ext cx="3857625" cy="3400425"/>
          </a:xfrm>
          <a:prstGeom prst="rect">
            <a:avLst/>
          </a:prstGeom>
          <a:noFill/>
          <a:ln>
            <a:noFill/>
          </a:ln>
        </p:spPr>
      </p:pic>
      <p:sp>
        <p:nvSpPr>
          <p:cNvPr id="2" name="Footer Placeholder 1">
            <a:extLst>
              <a:ext uri="{FF2B5EF4-FFF2-40B4-BE49-F238E27FC236}">
                <a16:creationId xmlns:a16="http://schemas.microsoft.com/office/drawing/2014/main" id="{1D311869-6B03-4109-BE02-BD9D6C53413C}"/>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6C5B343E-0636-41ED-82BD-C01CFAEFBB12}"/>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3130529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18DC46-8F3C-4426-9F3F-7EEA8E6C5411}"/>
              </a:ext>
            </a:extLst>
          </p:cNvPr>
          <p:cNvSpPr>
            <a:spLocks noGrp="1"/>
          </p:cNvSpPr>
          <p:nvPr>
            <p:ph idx="1"/>
          </p:nvPr>
        </p:nvSpPr>
        <p:spPr/>
        <p:txBody>
          <a:bodyPr/>
          <a:lstStyle/>
          <a:p>
            <a:r>
              <a:rPr lang="en-US" dirty="0"/>
              <a:t>Malware spread with criminal intent is likely to try to remain hidden</a:t>
            </a:r>
          </a:p>
          <a:p>
            <a:r>
              <a:rPr lang="en-US" dirty="0"/>
              <a:t>Pop-up windows, new browser toolbars, change of search provider</a:t>
            </a:r>
          </a:p>
          <a:p>
            <a:r>
              <a:rPr lang="en-US" dirty="0"/>
              <a:t>Unexpected redirection</a:t>
            </a:r>
          </a:p>
          <a:p>
            <a:r>
              <a:rPr lang="en-US" dirty="0"/>
              <a:t>Banner ads and “fake anti-virus”</a:t>
            </a:r>
          </a:p>
        </p:txBody>
      </p:sp>
      <p:sp>
        <p:nvSpPr>
          <p:cNvPr id="3" name="Title 2">
            <a:extLst>
              <a:ext uri="{FF2B5EF4-FFF2-40B4-BE49-F238E27FC236}">
                <a16:creationId xmlns:a16="http://schemas.microsoft.com/office/drawing/2014/main" id="{879D4BAA-6971-468A-A2F2-77C21970B679}"/>
              </a:ext>
            </a:extLst>
          </p:cNvPr>
          <p:cNvSpPr>
            <a:spLocks noGrp="1"/>
          </p:cNvSpPr>
          <p:nvPr>
            <p:ph type="title"/>
          </p:nvPr>
        </p:nvSpPr>
        <p:spPr/>
        <p:txBody>
          <a:bodyPr/>
          <a:lstStyle/>
          <a:p>
            <a:r>
              <a:rPr lang="en-US" dirty="0"/>
              <a:t>Spyware and Adware Symptoms</a:t>
            </a:r>
          </a:p>
        </p:txBody>
      </p:sp>
      <p:sp>
        <p:nvSpPr>
          <p:cNvPr id="4" name="Footer Placeholder 3">
            <a:extLst>
              <a:ext uri="{FF2B5EF4-FFF2-40B4-BE49-F238E27FC236}">
                <a16:creationId xmlns:a16="http://schemas.microsoft.com/office/drawing/2014/main" id="{7D02356F-711D-4376-AAEF-5AA42ACC511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4C8ABA0-43F2-4760-B3D8-7FCBE5FFF976}"/>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1697893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216AB-39B7-44A6-BCE0-4C983308D732}"/>
              </a:ext>
            </a:extLst>
          </p:cNvPr>
          <p:cNvSpPr>
            <a:spLocks noGrp="1"/>
          </p:cNvSpPr>
          <p:nvPr>
            <p:ph type="title"/>
          </p:nvPr>
        </p:nvSpPr>
        <p:spPr/>
        <p:txBody>
          <a:bodyPr/>
          <a:lstStyle/>
          <a:p>
            <a:r>
              <a:rPr lang="en-US" dirty="0"/>
              <a:t>Choosing a Compatible Browser</a:t>
            </a:r>
          </a:p>
        </p:txBody>
      </p:sp>
      <p:sp>
        <p:nvSpPr>
          <p:cNvPr id="3" name="Content Placeholder 2">
            <a:extLst>
              <a:ext uri="{FF2B5EF4-FFF2-40B4-BE49-F238E27FC236}">
                <a16:creationId xmlns:a16="http://schemas.microsoft.com/office/drawing/2014/main" id="{B2646792-2E30-4C1E-BDF1-BCD41183A84C}"/>
              </a:ext>
            </a:extLst>
          </p:cNvPr>
          <p:cNvSpPr>
            <a:spLocks noGrp="1"/>
          </p:cNvSpPr>
          <p:nvPr>
            <p:ph sz="half" idx="1"/>
          </p:nvPr>
        </p:nvSpPr>
        <p:spPr/>
        <p:txBody>
          <a:bodyPr>
            <a:normAutofit fontScale="92500" lnSpcReduction="10000"/>
          </a:bodyPr>
          <a:lstStyle/>
          <a:p>
            <a:r>
              <a:rPr lang="en-US" dirty="0"/>
              <a:t>Browser versions can vary quite widely from agreed standards</a:t>
            </a:r>
          </a:p>
          <a:p>
            <a:r>
              <a:rPr lang="en-US" dirty="0"/>
              <a:t>Some websites and web applications are designed for specific browsers</a:t>
            </a:r>
          </a:p>
          <a:p>
            <a:r>
              <a:rPr lang="en-US" dirty="0"/>
              <a:t>May need to run more than one browser</a:t>
            </a:r>
          </a:p>
        </p:txBody>
      </p:sp>
      <p:pic>
        <p:nvPicPr>
          <p:cNvPr id="7" name="Content Placeholder 6" descr="Browser compatibility advice for Google's G Suite cloud applications.">
            <a:extLst>
              <a:ext uri="{FF2B5EF4-FFF2-40B4-BE49-F238E27FC236}">
                <a16:creationId xmlns:a16="http://schemas.microsoft.com/office/drawing/2014/main" id="{B569BE9A-978D-4851-A4A3-5AF4A05666B9}"/>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26163" y="2151947"/>
            <a:ext cx="5940425" cy="3103380"/>
          </a:xfrm>
          <a:prstGeom prst="rect">
            <a:avLst/>
          </a:prstGeom>
          <a:noFill/>
          <a:ln>
            <a:noFill/>
          </a:ln>
        </p:spPr>
      </p:pic>
      <p:sp>
        <p:nvSpPr>
          <p:cNvPr id="4" name="Footer Placeholder 3">
            <a:extLst>
              <a:ext uri="{FF2B5EF4-FFF2-40B4-BE49-F238E27FC236}">
                <a16:creationId xmlns:a16="http://schemas.microsoft.com/office/drawing/2014/main" id="{941270F0-E5DF-4461-8AAD-0A3CA225B65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9709EBF-F634-458A-8D11-94174F67C388}"/>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14350890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Active Content Types</a:t>
            </a:r>
          </a:p>
        </p:txBody>
      </p:sp>
      <p:sp>
        <p:nvSpPr>
          <p:cNvPr id="12" name="Content Placeholder 11">
            <a:extLst>
              <a:ext uri="{FF2B5EF4-FFF2-40B4-BE49-F238E27FC236}">
                <a16:creationId xmlns:a16="http://schemas.microsoft.com/office/drawing/2014/main" id="{4B9AD440-C4C6-4E7B-AEBC-418DF40C10F9}"/>
              </a:ext>
            </a:extLst>
          </p:cNvPr>
          <p:cNvSpPr>
            <a:spLocks noGrp="1"/>
          </p:cNvSpPr>
          <p:nvPr>
            <p:ph sz="half" idx="2"/>
          </p:nvPr>
        </p:nvSpPr>
        <p:spPr/>
        <p:txBody>
          <a:bodyPr/>
          <a:lstStyle/>
          <a:p>
            <a:r>
              <a:rPr lang="en-US" dirty="0"/>
              <a:t>Scripting </a:t>
            </a:r>
            <a:endParaRPr lang="en-GB" dirty="0"/>
          </a:p>
          <a:p>
            <a:r>
              <a:rPr lang="en-GB" dirty="0"/>
              <a:t>Add-ons</a:t>
            </a:r>
          </a:p>
          <a:p>
            <a:r>
              <a:rPr lang="en-US" dirty="0"/>
              <a:t>Flash/Silverlight </a:t>
            </a:r>
            <a:endParaRPr lang="en-GB" dirty="0"/>
          </a:p>
          <a:p>
            <a:r>
              <a:rPr lang="en-US" dirty="0"/>
              <a:t>Java </a:t>
            </a:r>
            <a:endParaRPr lang="en-GB" dirty="0"/>
          </a:p>
          <a:p>
            <a:endParaRPr lang="en-US" dirty="0"/>
          </a:p>
          <a:p>
            <a:endParaRPr lang="en-US" dirty="0"/>
          </a:p>
        </p:txBody>
      </p:sp>
      <p:pic>
        <p:nvPicPr>
          <p:cNvPr id="13" name="Content Placeholder 12" descr="Installing an add-on—the yellow information bar will tell you if the publisher is trusted (has a valid digital certificate) and prompts you whether to install the add-on">
            <a:extLst>
              <a:ext uri="{FF2B5EF4-FFF2-40B4-BE49-F238E27FC236}">
                <a16:creationId xmlns:a16="http://schemas.microsoft.com/office/drawing/2014/main" id="{2295274F-0A16-4F64-9F20-3644D63A3F95}"/>
              </a:ext>
            </a:extLst>
          </p:cNvPr>
          <p:cNvPicPr>
            <a:picLocks noGrp="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92075" y="2149507"/>
            <a:ext cx="5943600" cy="3108260"/>
          </a:xfrm>
          <a:prstGeom prst="rect">
            <a:avLst/>
          </a:prstGeom>
          <a:noFill/>
          <a:ln>
            <a:noFill/>
          </a:ln>
        </p:spPr>
      </p:pic>
      <p:sp>
        <p:nvSpPr>
          <p:cNvPr id="3" name="Footer Placeholder 2">
            <a:extLst>
              <a:ext uri="{FF2B5EF4-FFF2-40B4-BE49-F238E27FC236}">
                <a16:creationId xmlns:a16="http://schemas.microsoft.com/office/drawing/2014/main" id="{7F3F88BE-8FE0-4A00-A750-D05249CFBD31}"/>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17C5F6E1-DAA4-4C49-957E-9FE692FF6119}"/>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2406797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AAB1B-2D7D-40F4-B821-A2151AD36826}"/>
              </a:ext>
            </a:extLst>
          </p:cNvPr>
          <p:cNvSpPr>
            <a:spLocks noGrp="1"/>
          </p:cNvSpPr>
          <p:nvPr>
            <p:ph type="title"/>
          </p:nvPr>
        </p:nvSpPr>
        <p:spPr/>
        <p:txBody>
          <a:bodyPr/>
          <a:lstStyle/>
          <a:p>
            <a:r>
              <a:rPr lang="en-US" dirty="0"/>
              <a:t>Disabling Client-side Scripting</a:t>
            </a:r>
          </a:p>
        </p:txBody>
      </p:sp>
      <p:sp>
        <p:nvSpPr>
          <p:cNvPr id="3" name="Content Placeholder 2">
            <a:extLst>
              <a:ext uri="{FF2B5EF4-FFF2-40B4-BE49-F238E27FC236}">
                <a16:creationId xmlns:a16="http://schemas.microsoft.com/office/drawing/2014/main" id="{2F8BD0FC-F6DB-43C8-A17E-9B4A1A730966}"/>
              </a:ext>
            </a:extLst>
          </p:cNvPr>
          <p:cNvSpPr>
            <a:spLocks noGrp="1"/>
          </p:cNvSpPr>
          <p:nvPr>
            <p:ph sz="half" idx="1"/>
          </p:nvPr>
        </p:nvSpPr>
        <p:spPr/>
        <p:txBody>
          <a:bodyPr>
            <a:normAutofit fontScale="85000" lnSpcReduction="20000"/>
          </a:bodyPr>
          <a:lstStyle/>
          <a:p>
            <a:r>
              <a:rPr lang="en-US" dirty="0"/>
              <a:t>Server-side versus client-side scripting</a:t>
            </a:r>
          </a:p>
          <a:p>
            <a:r>
              <a:rPr lang="en-US" dirty="0"/>
              <a:t>Most websites depend heavily on client-side scripting</a:t>
            </a:r>
          </a:p>
          <a:p>
            <a:r>
              <a:rPr lang="en-US" dirty="0"/>
              <a:t>Some browsers don’t support disabling scripting</a:t>
            </a:r>
          </a:p>
          <a:p>
            <a:r>
              <a:rPr lang="en-US" dirty="0"/>
              <a:t>Script blockers might be available</a:t>
            </a:r>
          </a:p>
        </p:txBody>
      </p:sp>
      <p:pic>
        <p:nvPicPr>
          <p:cNvPr id="8" name="Content Placeholder 7" descr="You could use a script blocker extension such as NoScript to manage active content instead. Make sure the extension is maintained by a reputable developer!">
            <a:extLst>
              <a:ext uri="{FF2B5EF4-FFF2-40B4-BE49-F238E27FC236}">
                <a16:creationId xmlns:a16="http://schemas.microsoft.com/office/drawing/2014/main" id="{BF64B70C-3632-4D8B-923E-A741960D8561}"/>
              </a:ext>
            </a:extLst>
          </p:cNvPr>
          <p:cNvPicPr>
            <a:picLocks noGrp="1"/>
          </p:cNvPicPr>
          <p:nvPr>
            <p:ph sz="quarter" idx="13"/>
          </p:nvPr>
        </p:nvPicPr>
        <p:blipFill>
          <a:blip r:embed="rId2"/>
          <a:stretch>
            <a:fillRect/>
          </a:stretch>
        </p:blipFill>
        <p:spPr>
          <a:xfrm>
            <a:off x="6937253" y="3749675"/>
            <a:ext cx="4321419" cy="2743200"/>
          </a:xfrm>
          <a:prstGeom prst="rect">
            <a:avLst/>
          </a:prstGeom>
        </p:spPr>
      </p:pic>
      <p:pic>
        <p:nvPicPr>
          <p:cNvPr id="9" name="Content Placeholder 8" descr="Disabling scripting in the Firefox browser requires the advanced options configuration interface and cannot be configured on a site-by-site basis.">
            <a:extLst>
              <a:ext uri="{FF2B5EF4-FFF2-40B4-BE49-F238E27FC236}">
                <a16:creationId xmlns:a16="http://schemas.microsoft.com/office/drawing/2014/main" id="{B7E5B829-A890-452F-A038-239DDF57ABF2}"/>
              </a:ext>
            </a:extLst>
          </p:cNvPr>
          <p:cNvPicPr>
            <a:picLocks noGrp="1"/>
          </p:cNvPicPr>
          <p:nvPr>
            <p:ph sz="quarter" idx="12"/>
          </p:nvPr>
        </p:nvPicPr>
        <p:blipFill>
          <a:blip r:embed="rId3"/>
          <a:stretch>
            <a:fillRect/>
          </a:stretch>
        </p:blipFill>
        <p:spPr>
          <a:xfrm>
            <a:off x="6302009" y="914400"/>
            <a:ext cx="5591907" cy="2743200"/>
          </a:xfrm>
          <a:prstGeom prst="rect">
            <a:avLst/>
          </a:prstGeom>
        </p:spPr>
      </p:pic>
      <p:sp>
        <p:nvSpPr>
          <p:cNvPr id="4" name="Footer Placeholder 3">
            <a:extLst>
              <a:ext uri="{FF2B5EF4-FFF2-40B4-BE49-F238E27FC236}">
                <a16:creationId xmlns:a16="http://schemas.microsoft.com/office/drawing/2014/main" id="{7C13FA38-19DC-4637-8C7C-68BD9FB8035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E4714FE-E09A-4A2F-8DAF-6C4A8592186A}"/>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103622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84C69B08-6F62-4875-8ECD-BCA2AA43120C}"/>
              </a:ext>
            </a:extLst>
          </p:cNvPr>
          <p:cNvSpPr>
            <a:spLocks noGrp="1"/>
          </p:cNvSpPr>
          <p:nvPr>
            <p:ph idx="1"/>
          </p:nvPr>
        </p:nvSpPr>
        <p:spPr/>
        <p:txBody>
          <a:bodyPr>
            <a:normAutofit fontScale="55000" lnSpcReduction="20000"/>
          </a:bodyPr>
          <a:lstStyle/>
          <a:p>
            <a:r>
              <a:rPr lang="en-US" dirty="0"/>
              <a:t>Types of add-ons</a:t>
            </a:r>
          </a:p>
          <a:p>
            <a:pPr lvl="1"/>
            <a:r>
              <a:rPr lang="en-US" dirty="0"/>
              <a:t>Extensions</a:t>
            </a:r>
          </a:p>
          <a:p>
            <a:pPr lvl="1"/>
            <a:r>
              <a:rPr lang="en-US" dirty="0"/>
              <a:t>Plug-ins</a:t>
            </a:r>
          </a:p>
          <a:p>
            <a:pPr lvl="1"/>
            <a:r>
              <a:rPr lang="en-US" dirty="0"/>
              <a:t>Themes</a:t>
            </a:r>
          </a:p>
          <a:p>
            <a:r>
              <a:rPr lang="en-US" dirty="0"/>
              <a:t>Use browser-vendor repositories</a:t>
            </a:r>
          </a:p>
          <a:p>
            <a:r>
              <a:rPr lang="en-US" dirty="0"/>
              <a:t>Digitally-signed code is more likely to be trustworthy</a:t>
            </a:r>
          </a:p>
        </p:txBody>
      </p:sp>
      <p:sp>
        <p:nvSpPr>
          <p:cNvPr id="2" name="Title 1">
            <a:extLst>
              <a:ext uri="{FF2B5EF4-FFF2-40B4-BE49-F238E27FC236}">
                <a16:creationId xmlns:a16="http://schemas.microsoft.com/office/drawing/2014/main" id="{30FB56EB-C285-48FC-BAC1-F839B58B9150}"/>
              </a:ext>
            </a:extLst>
          </p:cNvPr>
          <p:cNvSpPr>
            <a:spLocks noGrp="1"/>
          </p:cNvSpPr>
          <p:nvPr>
            <p:ph type="title"/>
          </p:nvPr>
        </p:nvSpPr>
        <p:spPr/>
        <p:txBody>
          <a:bodyPr/>
          <a:lstStyle/>
          <a:p>
            <a:r>
              <a:rPr lang="en-US" dirty="0"/>
              <a:t>Managing Add-ons</a:t>
            </a:r>
          </a:p>
        </p:txBody>
      </p:sp>
      <p:pic>
        <p:nvPicPr>
          <p:cNvPr id="9" name="Content Placeholder 8" descr="Managing plugin type add-ons in Firefox.">
            <a:extLst>
              <a:ext uri="{FF2B5EF4-FFF2-40B4-BE49-F238E27FC236}">
                <a16:creationId xmlns:a16="http://schemas.microsoft.com/office/drawing/2014/main" id="{179B0EBE-BCBB-4976-A0DB-EC9DAA3D72B5}"/>
              </a:ext>
            </a:extLst>
          </p:cNvPr>
          <p:cNvPicPr>
            <a:picLocks noGrp="1"/>
          </p:cNvPicPr>
          <p:nvPr>
            <p:ph idx="12"/>
          </p:nvPr>
        </p:nvPicPr>
        <p:blipFill>
          <a:blip r:embed="rId2"/>
          <a:stretch>
            <a:fillRect/>
          </a:stretch>
        </p:blipFill>
        <p:spPr>
          <a:xfrm>
            <a:off x="2945378" y="3749675"/>
            <a:ext cx="6271082" cy="2743200"/>
          </a:xfrm>
          <a:prstGeom prst="rect">
            <a:avLst/>
          </a:prstGeom>
        </p:spPr>
      </p:pic>
      <p:sp>
        <p:nvSpPr>
          <p:cNvPr id="3" name="Footer Placeholder 2">
            <a:extLst>
              <a:ext uri="{FF2B5EF4-FFF2-40B4-BE49-F238E27FC236}">
                <a16:creationId xmlns:a16="http://schemas.microsoft.com/office/drawing/2014/main" id="{15C43332-1B39-44CD-878C-E0A7BE6DBF63}"/>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9D202D7-7675-42F1-8448-072009497968}"/>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988958487"/>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CE6F92-100D-4D19-A0E6-9FAB10882386}">
  <ds:schemaRefs>
    <ds:schemaRef ds:uri="95a46270-66ec-4bdf-aabc-d78887d51418"/>
    <ds:schemaRef ds:uri="http://schemas.microsoft.com/office/2006/documentManagement/types"/>
    <ds:schemaRef ds:uri="http://purl.org/dc/elements/1.1/"/>
    <ds:schemaRef ds:uri="315eb565-7267-4a95-9087-2f433ded3c8b"/>
    <ds:schemaRef ds:uri="http://purl.org/dc/dcmitype/"/>
    <ds:schemaRef ds:uri="http://www.w3.org/XML/1998/namespace"/>
    <ds:schemaRef ds:uri="http://schemas.microsoft.com/office/2006/metadata/properties"/>
    <ds:schemaRef ds:uri="http://schemas.microsoft.com/office/infopath/2007/PartnerControl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1543</TotalTime>
  <Words>853</Words>
  <Application>Microsoft Office PowerPoint</Application>
  <PresentationFormat>Widescreen</PresentationFormat>
  <Paragraphs>157</Paragraphs>
  <Slides>20</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Using Free / Open Networks</vt:lpstr>
      <vt:lpstr>Malware Threats</vt:lpstr>
      <vt:lpstr>Spyware and Adware Symptoms</vt:lpstr>
      <vt:lpstr>Choosing a Compatible Browser</vt:lpstr>
      <vt:lpstr>Active Content Types</vt:lpstr>
      <vt:lpstr>Disabling Client-side Scripting</vt:lpstr>
      <vt:lpstr>Managing Add-ons</vt:lpstr>
      <vt:lpstr>Cookies</vt:lpstr>
      <vt:lpstr>Pop-up Windows</vt:lpstr>
      <vt:lpstr>Controlling Cookies and Pop-ups</vt:lpstr>
      <vt:lpstr>Disabling AutoFill and Clearing Browser Cache</vt:lpstr>
      <vt:lpstr>Digital Certificates</vt:lpstr>
      <vt:lpstr>Valid and Invalid Certificates</vt:lpstr>
      <vt:lpstr>Types of Firewall</vt:lpstr>
      <vt:lpstr>Configuring the Windows Defender Firewall</vt:lpstr>
      <vt:lpstr>Configuring Proxy Settings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2018-08-27T18:42:08Z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